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19" r:id="rId2"/>
    <p:sldId id="320" r:id="rId3"/>
    <p:sldId id="321" r:id="rId4"/>
    <p:sldId id="355" r:id="rId5"/>
    <p:sldId id="356" r:id="rId6"/>
    <p:sldId id="357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289" r:id="rId41"/>
    <p:sldId id="318" r:id="rId4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F06A830-3DA3-4D97-ADD1-52D61B34B2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89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Titel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8" name="Textebene 1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6" name="Gruppieren 15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7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Titel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75" name="Textebene 1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5D1CD-5B2F-4114-BAD5-AF336BD4F73D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E1C0E45C-0CCF-4743-8A3A-5FD86F9EF80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01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4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5" name="Rechteck 8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5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Titel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b="1" cap="all"/>
            </a:lvl1pPr>
          </a:lstStyle>
          <a:p>
            <a:r>
              <a:t>Titeltext</a:t>
            </a:r>
          </a:p>
        </p:txBody>
      </p:sp>
      <p:sp>
        <p:nvSpPr>
          <p:cNvPr id="61" name="Textebene 1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7" name="Textebene 1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3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3" name="Textebene 1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>
            <a:spLocks noGrp="1"/>
          </p:cNvSpPr>
          <p:nvPr>
            <p:ph type="sldNum" sz="quarter" idx="2"/>
          </p:nvPr>
        </p:nvSpPr>
        <p:spPr>
          <a:xfrm>
            <a:off x="6588224" y="6381327"/>
            <a:ext cx="343903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itel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125" name="Textebene 1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Titeltext"/>
          <p:cNvSpPr>
            <a:spLocks noGrp="1"/>
          </p:cNvSpPr>
          <p:nvPr>
            <p:ph type="title"/>
          </p:nvPr>
        </p:nvSpPr>
        <p:spPr>
          <a:xfrm>
            <a:off x="465304" y="692695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9" name="Textebene 1…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14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3"/>
          <p:cNvSpPr/>
          <p:nvPr/>
        </p:nvSpPr>
        <p:spPr>
          <a:xfrm>
            <a:off x="467543" y="1484783"/>
            <a:ext cx="8186193" cy="72009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Titeltext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12" name="Textebene 1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467543" y="6271674"/>
            <a:ext cx="8219257" cy="586326"/>
            <a:chOff x="467543" y="6271674"/>
            <a:chExt cx="8219257" cy="586326"/>
          </a:xfrm>
        </p:grpSpPr>
        <p:sp>
          <p:nvSpPr>
            <p:cNvPr id="8" name="Textfeld 15"/>
            <p:cNvSpPr/>
            <p:nvPr/>
          </p:nvSpPr>
          <p:spPr>
            <a:xfrm>
              <a:off x="1979877" y="6396428"/>
              <a:ext cx="3168353" cy="2692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>
              <a:lvl1pPr>
                <a:defRPr sz="1200"/>
              </a:lvl1pPr>
            </a:lstStyle>
            <a:p>
              <a:r>
                <a:t>Bearbeitung: Nina Steinhauer, Michael Gros</a:t>
              </a: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217" y="6271674"/>
              <a:ext cx="1319583" cy="58632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6396428"/>
              <a:ext cx="1479887" cy="246648"/>
            </a:xfrm>
            <a:prstGeom prst="rect">
              <a:avLst/>
            </a:prstGeom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40" y="242828"/>
            <a:ext cx="883000" cy="1147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ffee_break_(3457656569)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derblog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 smtClean="0"/>
              <a:t>IDeRBlog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Schreibst du noch </a:t>
            </a:r>
          </a:p>
          <a:p>
            <a:r>
              <a:rPr lang="de-DE" smtClean="0"/>
              <a:t>oder bloggst </a:t>
            </a:r>
            <a:r>
              <a:rPr lang="de-DE" dirty="0" smtClean="0"/>
              <a:t>du schon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432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Intensivierung durch Individualisierung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568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Aufbau von Medienkompetenz (Passwort, Was schreibe ich im Internet? ....)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549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Texte erstellen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243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Texte erstellen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Lesen und kommentieren ....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17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Chance für Schüler, andere Zugänge zum Schreiben zu benutzen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Intensivierung durch Individualisierung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Aufbau von Medienkompetenz (Passwort, Was schreibe ich im Internet? ....)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Texte erstellen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Lesen und kommentieren ....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Einbeziehung der Eltern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961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Vorstellung IDeRBlog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0" y="1772816"/>
            <a:ext cx="4198959" cy="295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85171"/>
            <a:ext cx="2893023" cy="4425950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42" y="1628802"/>
            <a:ext cx="4634883" cy="34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64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Auftrag</a:t>
            </a:r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sz="3600" dirty="0" smtClean="0"/>
              <a:t>Schreiben Sie einen kurzen Text über ihren Heimatort, </a:t>
            </a:r>
            <a:r>
              <a:rPr lang="de-DE" sz="3600" dirty="0" err="1" smtClean="0"/>
              <a:t>ca</a:t>
            </a:r>
            <a:r>
              <a:rPr lang="de-DE" sz="3600" dirty="0" smtClean="0"/>
              <a:t> 5 Sätze!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3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3" y="1628802"/>
            <a:ext cx="3703231" cy="27506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Plattform Schreiben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16" y="3275389"/>
            <a:ext cx="4917878" cy="260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e 3"/>
          <p:cNvSpPr/>
          <p:nvPr/>
        </p:nvSpPr>
        <p:spPr>
          <a:xfrm>
            <a:off x="563876" y="3789040"/>
            <a:ext cx="1296144" cy="64807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860020" y="4437112"/>
            <a:ext cx="3360052" cy="10801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528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2160" y="1988840"/>
            <a:ext cx="267464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Registrierung des Schülers durch den Lehrer</a:t>
            </a:r>
          </a:p>
          <a:p>
            <a:pPr marL="0" indent="0">
              <a:buNone/>
            </a:pP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Anmeldung ohne personenbezogene Daten möglich</a:t>
            </a: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7058" r="10098" b="11934"/>
          <a:stretch/>
        </p:blipFill>
        <p:spPr bwMode="auto">
          <a:xfrm>
            <a:off x="467544" y="1916832"/>
            <a:ext cx="5418989" cy="386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79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Menü Schüler</a:t>
            </a:r>
            <a:endParaRPr lang="de-DE" dirty="0"/>
          </a:p>
        </p:txBody>
      </p:sp>
      <p:pic>
        <p:nvPicPr>
          <p:cNvPr id="3075" name="Picture 3" descr="E:\Nina\IDERBLOG 2015-2017\Handbücher\Screenshots\übersicht schül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2" t="10688" r="21248" b="10003"/>
          <a:stretch/>
        </p:blipFill>
        <p:spPr bwMode="auto">
          <a:xfrm>
            <a:off x="2699792" y="1700808"/>
            <a:ext cx="355211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245889" y="3768565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572000" y="1754334"/>
            <a:ext cx="1104261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2957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63688" y="3628873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835696" y="378885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Warum bloggen?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785684" y="4509120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857692" y="468449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IDeRBlog</a:t>
            </a:r>
            <a:r>
              <a:rPr lang="de-DE" dirty="0" smtClean="0">
                <a:solidFill>
                  <a:schemeClr val="bg1"/>
                </a:solidFill>
              </a:rPr>
              <a:t> ii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763688" y="2761764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835696" y="293713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Relevanz von </a:t>
            </a:r>
            <a:r>
              <a:rPr lang="de-DE" sz="2000" dirty="0" smtClean="0">
                <a:solidFill>
                  <a:schemeClr val="bg1"/>
                </a:solidFill>
              </a:rPr>
              <a:t>Geschriebenem</a:t>
            </a:r>
            <a:endParaRPr lang="de-DE" sz="2000" dirty="0">
              <a:solidFill>
                <a:schemeClr val="bg1"/>
              </a:solidFill>
            </a:endParaRPr>
          </a:p>
          <a:p>
            <a:pPr algn="ctr"/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61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Melden Sie sich bei IDeRBlog auf der Schreibplattform an!</a:t>
            </a:r>
          </a:p>
          <a:p>
            <a:endParaRPr lang="de-DE" sz="2400" dirty="0" smtClean="0"/>
          </a:p>
          <a:p>
            <a:r>
              <a:rPr lang="de-DE" sz="2400" dirty="0" smtClean="0"/>
              <a:t>Schreiben Sie den Text mit Fehlern, kontrollieren Sie ihn und geben ihn ab!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92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Anmeldedaten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84233"/>
              </p:ext>
            </p:extLst>
          </p:nvPr>
        </p:nvGraphicFramePr>
        <p:xfrm>
          <a:off x="3487866" y="1700211"/>
          <a:ext cx="3748430" cy="4033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215"/>
                <a:gridCol w="1874215"/>
              </a:tblGrid>
              <a:tr h="580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Nutzername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Passwort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  <a:tr h="4931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0" marR="635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809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Korrektur durch den Lehrer</a:t>
            </a:r>
            <a:endParaRPr lang="de-DE" dirty="0"/>
          </a:p>
        </p:txBody>
      </p:sp>
      <p:pic>
        <p:nvPicPr>
          <p:cNvPr id="1026" name="Picture 2" descr="E:\Nina\IDERBLOG 2015-2017\Handbücher\Screenshots\korrekturblatt lehr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5152" r="23588" b="5070"/>
          <a:stretch/>
        </p:blipFill>
        <p:spPr bwMode="auto">
          <a:xfrm>
            <a:off x="467544" y="1715653"/>
            <a:ext cx="3828605" cy="4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99992" y="3424101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bisherige Korrektur wird gespeichert.</a:t>
            </a:r>
          </a:p>
          <a:p>
            <a:endParaRPr lang="de-DE" dirty="0"/>
          </a:p>
          <a:p>
            <a:r>
              <a:rPr lang="de-DE" dirty="0" smtClean="0"/>
              <a:t>Der Schüler muss den Text ein weiteres Mal überarbeiten</a:t>
            </a:r>
          </a:p>
          <a:p>
            <a:endParaRPr lang="de-DE" dirty="0"/>
          </a:p>
          <a:p>
            <a:r>
              <a:rPr lang="de-DE" dirty="0" smtClean="0"/>
              <a:t>Der Schüler erhält den Text zurück</a:t>
            </a:r>
          </a:p>
          <a:p>
            <a:endParaRPr lang="de-DE" dirty="0"/>
          </a:p>
          <a:p>
            <a:r>
              <a:rPr lang="de-DE" dirty="0" smtClean="0"/>
              <a:t>Der Schüler darf den Text (nicht) veröffentlichen.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707904" y="3645024"/>
            <a:ext cx="792088" cy="864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V="1">
            <a:off x="3707904" y="4437112"/>
            <a:ext cx="792088" cy="2880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779912" y="4902014"/>
            <a:ext cx="720080" cy="3271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881082" y="5229200"/>
            <a:ext cx="618910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499992" y="232251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Eingereichter Text</a:t>
            </a:r>
          </a:p>
          <a:p>
            <a:endParaRPr lang="de-DE" dirty="0"/>
          </a:p>
          <a:p>
            <a:r>
              <a:rPr lang="de-DE" dirty="0" smtClean="0"/>
              <a:t>Korrekturfeld für den Lehrer</a:t>
            </a:r>
            <a:endParaRPr lang="de-DE" dirty="0"/>
          </a:p>
        </p:txBody>
      </p:sp>
      <p:cxnSp>
        <p:nvCxnSpPr>
          <p:cNvPr id="15" name="Gerade Verbindung 14"/>
          <p:cNvCxnSpPr/>
          <p:nvPr/>
        </p:nvCxnSpPr>
        <p:spPr>
          <a:xfrm flipV="1">
            <a:off x="3347864" y="2537147"/>
            <a:ext cx="118813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3419872" y="3101827"/>
            <a:ext cx="1080120" cy="6152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9342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Kaffeepause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8475"/>
            <a:ext cx="6690320" cy="444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6072870"/>
            <a:ext cx="67687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„</a:t>
            </a:r>
            <a:r>
              <a:rPr lang="de-DE" sz="600" dirty="0" err="1"/>
              <a:t>coffee</a:t>
            </a:r>
            <a:r>
              <a:rPr lang="de-DE" sz="600" dirty="0"/>
              <a:t> break“ von „Kenny Louie“ CC BY 2.0 </a:t>
            </a:r>
            <a:r>
              <a:rPr lang="de-DE" sz="600" dirty="0">
                <a:hlinkClick r:id="rId3"/>
              </a:rPr>
              <a:t>https://commons.wikimedia.org/wiki/File:Coffee_break_%283457656569%29.jpg</a:t>
            </a:r>
            <a:r>
              <a:rPr lang="de-DE" sz="600" dirty="0"/>
              <a:t> (09.05.16 9:01)</a:t>
            </a:r>
          </a:p>
        </p:txBody>
      </p:sp>
    </p:spTree>
    <p:extLst>
      <p:ext uri="{BB962C8B-B14F-4D97-AF65-F5344CB8AC3E}">
        <p14:creationId xmlns:p14="http://schemas.microsoft.com/office/powerpoint/2010/main" val="266561413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Veröffentlichen Sie Ihren Text im Blog und schauen Sie sich ihren eigenen Blog an.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99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Plattform Lesen</a:t>
            </a:r>
            <a:endParaRPr lang="de-DE" dirty="0"/>
          </a:p>
        </p:txBody>
      </p:sp>
      <p:pic>
        <p:nvPicPr>
          <p:cNvPr id="2050" name="Picture 2" descr="E:\Nina\IDERBLOG 2015-2017\Handbücher\Screenshots\blogauswahl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3" t="23955" r="22957" b="14454"/>
          <a:stretch/>
        </p:blipFill>
        <p:spPr bwMode="auto">
          <a:xfrm>
            <a:off x="467544" y="1772816"/>
            <a:ext cx="360541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Nina\IDERBLOG 2015-2017\Handbücher\Screenshots\klassenblo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4244" r="26428" b="48852"/>
          <a:stretch/>
        </p:blipFill>
        <p:spPr bwMode="auto">
          <a:xfrm>
            <a:off x="4283967" y="1751162"/>
            <a:ext cx="4572317" cy="39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572000" y="2042730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72000" y="3462189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572000" y="4725144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1243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Lesen Sie die Blogbeiträge Ihrer Mitschüler und kommentieren Sie einen Blogbeitrag.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29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Einstellungsmöglichkeiten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700808"/>
            <a:ext cx="274664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Rückmeldung nach FRESCH oder klass. Rechtschreibregeln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Beiträge können für: </a:t>
            </a:r>
          </a:p>
          <a:p>
            <a:pPr>
              <a:buFontTx/>
              <a:buChar char="-"/>
            </a:pPr>
            <a:r>
              <a:rPr lang="de-DE" sz="2000" dirty="0" smtClean="0"/>
              <a:t>den Schüler</a:t>
            </a:r>
          </a:p>
          <a:p>
            <a:pPr>
              <a:buFontTx/>
              <a:buChar char="-"/>
            </a:pPr>
            <a:r>
              <a:rPr lang="de-DE" sz="2000" dirty="0"/>
              <a:t>d</a:t>
            </a:r>
            <a:r>
              <a:rPr lang="de-DE" sz="2000" dirty="0" smtClean="0"/>
              <a:t>ie Klasse</a:t>
            </a:r>
          </a:p>
          <a:p>
            <a:pPr>
              <a:buFontTx/>
              <a:buChar char="-"/>
            </a:pPr>
            <a:r>
              <a:rPr lang="de-DE" sz="2000" dirty="0"/>
              <a:t>d</a:t>
            </a:r>
            <a:r>
              <a:rPr lang="de-DE" sz="2000" dirty="0" smtClean="0"/>
              <a:t>ie Schule</a:t>
            </a:r>
          </a:p>
          <a:p>
            <a:pPr>
              <a:buFontTx/>
              <a:buChar char="-"/>
            </a:pPr>
            <a:r>
              <a:rPr lang="de-DE" sz="2000" dirty="0"/>
              <a:t>d</a:t>
            </a:r>
            <a:r>
              <a:rPr lang="de-DE" sz="2000" dirty="0" smtClean="0"/>
              <a:t>ie ganze Welt</a:t>
            </a:r>
          </a:p>
          <a:p>
            <a:pPr marL="0" indent="0">
              <a:buNone/>
            </a:pPr>
            <a:r>
              <a:rPr lang="de-DE" sz="2000" dirty="0" smtClean="0"/>
              <a:t>sichtbar sein.</a:t>
            </a:r>
            <a:endParaRPr lang="de-DE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256583" cy="442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806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Auswertung Schüler - Klasse</a:t>
            </a:r>
            <a:endParaRPr lang="de-DE" dirty="0"/>
          </a:p>
        </p:txBody>
      </p:sp>
      <p:pic>
        <p:nvPicPr>
          <p:cNvPr id="3074" name="Picture 2" descr="E:\Nina\IDERBLOG 2015-2017\Handbücher\Screenshots Auswertung\Klassenauswertung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26611" b="18548"/>
          <a:stretch/>
        </p:blipFill>
        <p:spPr bwMode="auto">
          <a:xfrm>
            <a:off x="4932040" y="1700808"/>
            <a:ext cx="3756214" cy="41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13642" r="26615" b="16821"/>
          <a:stretch/>
        </p:blipFill>
        <p:spPr bwMode="auto">
          <a:xfrm>
            <a:off x="467544" y="1700808"/>
            <a:ext cx="4319919" cy="412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63285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Plattform Üben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20072" y="177281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Kinderbereich und Erwachsenenseite greifen auf die selben Übungsmaterialien zu</a:t>
            </a:r>
          </a:p>
          <a:p>
            <a:endParaRPr lang="de-DE" dirty="0"/>
          </a:p>
          <a:p>
            <a:r>
              <a:rPr lang="de-DE" dirty="0" smtClean="0"/>
              <a:t>Unterschiede in der Darstellung</a:t>
            </a:r>
          </a:p>
          <a:p>
            <a:endParaRPr lang="de-DE" dirty="0"/>
          </a:p>
          <a:p>
            <a:r>
              <a:rPr lang="de-DE" dirty="0" smtClean="0"/>
              <a:t>Kategorisierung nach FRESCH Kategorien in der Kinderwelt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2" y="1772816"/>
            <a:ext cx="4779100" cy="358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6183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0" cy="566738"/>
          </a:xfrm>
        </p:spPr>
        <p:txBody>
          <a:bodyPr/>
          <a:lstStyle/>
          <a:p>
            <a:r>
              <a:rPr lang="de-DE" dirty="0" smtClean="0"/>
              <a:t>Schreiben in der Schule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9" b="6727"/>
          <a:stretch/>
        </p:blipFill>
        <p:spPr>
          <a:xfrm rot="5400000">
            <a:off x="2207510" y="2164440"/>
            <a:ext cx="4351651" cy="34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Schülerkurse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228184" y="1700808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Unterschiedliche Rechtschreibphänomene</a:t>
            </a:r>
          </a:p>
          <a:p>
            <a:endParaRPr lang="de-DE" dirty="0"/>
          </a:p>
          <a:p>
            <a:r>
              <a:rPr lang="de-DE" dirty="0" smtClean="0"/>
              <a:t>Digitale und Print Aufgaben</a:t>
            </a:r>
          </a:p>
          <a:p>
            <a:endParaRPr lang="de-DE" dirty="0"/>
          </a:p>
          <a:p>
            <a:r>
              <a:rPr lang="de-DE" dirty="0" smtClean="0"/>
              <a:t>Wiederholung &amp; Festigung von Regelwissen</a:t>
            </a:r>
          </a:p>
          <a:p>
            <a:endParaRPr lang="de-DE" dirty="0"/>
          </a:p>
          <a:p>
            <a:r>
              <a:rPr lang="de-DE" dirty="0" smtClean="0"/>
              <a:t>FRESCH und klassische Rechtschreibmethode</a:t>
            </a:r>
          </a:p>
          <a:p>
            <a:endParaRPr lang="de-DE" dirty="0"/>
          </a:p>
          <a:p>
            <a:r>
              <a:rPr lang="de-DE" dirty="0" smtClean="0"/>
              <a:t>Links zu weiteren Übungen des Rechtschreibphänomens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4" y="1700808"/>
            <a:ext cx="5746533" cy="40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2280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Suchen Sie eine Aufgabe zu einem beliebigen Rechtschreibphänomen und probieren Sie diese Aufgabe aus.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1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pic>
        <p:nvPicPr>
          <p:cNvPr id="4" name="Picture 8" descr="C:\Users\Nina\Desktop\Iderblog Scree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4809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08104" y="1628801"/>
            <a:ext cx="316835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Suchen Sie eine Aufgabe zu Doppelkonsonanten und probieren Sie diese Aufgabe aus.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Erwachsenenseite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5676" y="1628800"/>
            <a:ext cx="5801940" cy="4497363"/>
          </a:xfrm>
        </p:spPr>
        <p:txBody>
          <a:bodyPr>
            <a:normAutofit/>
          </a:bodyPr>
          <a:lstStyle/>
          <a:p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Übungsbereich, inhaltsgleich mit Kinderwelt / Ansicht der Schüler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4" name="Geschweifte Klammer rechts 3"/>
          <p:cNvSpPr/>
          <p:nvPr/>
        </p:nvSpPr>
        <p:spPr>
          <a:xfrm>
            <a:off x="2433215" y="1923691"/>
            <a:ext cx="432048" cy="197545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2433215" y="4025451"/>
            <a:ext cx="42778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2435323" y="4310227"/>
            <a:ext cx="26161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2433215" y="4541356"/>
            <a:ext cx="449340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t="3988"/>
          <a:stretch/>
        </p:blipFill>
        <p:spPr bwMode="auto">
          <a:xfrm>
            <a:off x="2925675" y="3899141"/>
            <a:ext cx="1883601" cy="163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3" y="1642831"/>
            <a:ext cx="2161052" cy="40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19" y="4434695"/>
            <a:ext cx="1337487" cy="111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217467"/>
            <a:ext cx="1626669" cy="174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6871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Datenbanken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084168" y="170080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Online Übungen </a:t>
            </a:r>
          </a:p>
          <a:p>
            <a:endParaRPr lang="de-DE" dirty="0"/>
          </a:p>
          <a:p>
            <a:r>
              <a:rPr lang="de-DE" dirty="0" smtClean="0"/>
              <a:t>Arbeitsblätter zum Ausdrucken</a:t>
            </a:r>
          </a:p>
          <a:p>
            <a:endParaRPr lang="de-DE" dirty="0" smtClean="0"/>
          </a:p>
          <a:p>
            <a:r>
              <a:rPr lang="de-DE" dirty="0"/>
              <a:t>k</a:t>
            </a:r>
            <a:r>
              <a:rPr lang="de-DE" dirty="0" smtClean="0"/>
              <a:t>ostenlos &amp; ohne Anmeldung zugänglich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74" y="1771389"/>
            <a:ext cx="5549994" cy="39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Schüler &amp; Klassen anlegen</a:t>
            </a:r>
            <a:endParaRPr lang="de-DE" dirty="0"/>
          </a:p>
        </p:txBody>
      </p:sp>
      <p:pic>
        <p:nvPicPr>
          <p:cNvPr id="7170" name="Picture 2" descr="E:\Nina\IDERBLOG 2015-2017\Handbücher\Screenshots\klassenansuct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1736" r="12433" b="34140"/>
          <a:stretch/>
        </p:blipFill>
        <p:spPr bwMode="auto">
          <a:xfrm>
            <a:off x="467544" y="1628799"/>
            <a:ext cx="7128792" cy="450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0856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Ihr Auftrag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508104" y="1628801"/>
            <a:ext cx="316835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Legen Sie einen neuen Schüler und mehrere neue Schüler in der Testklasse an.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3" y="1628802"/>
            <a:ext cx="5031700" cy="373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5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Fragen?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62682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772400" cy="1470025"/>
          </a:xfrm>
        </p:spPr>
        <p:txBody>
          <a:bodyPr/>
          <a:lstStyle/>
          <a:p>
            <a:pPr algn="ctr"/>
            <a:r>
              <a:rPr lang="de-DE" dirty="0" smtClean="0"/>
              <a:t>Vielen Dank für Ihre Aufmerksamkeit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2435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Wenn nicht anders angegeben handelt es sich bei den Bildern um Screenshots der Seite IDeRBlog.eu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Diese stehen unter Creative </a:t>
            </a:r>
            <a:r>
              <a:rPr lang="de-DE" dirty="0" err="1" smtClean="0"/>
              <a:t>Commons</a:t>
            </a:r>
            <a:r>
              <a:rPr lang="de-DE" dirty="0" smtClean="0"/>
              <a:t> Lizenz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168"/>
            <a:ext cx="841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4941168"/>
            <a:ext cx="684076" cy="2921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455929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0" cy="566738"/>
          </a:xfrm>
        </p:spPr>
        <p:txBody>
          <a:bodyPr/>
          <a:lstStyle/>
          <a:p>
            <a:r>
              <a:rPr lang="de-DE" dirty="0" smtClean="0"/>
              <a:t>Schreiben in der Schule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9" b="6727"/>
          <a:stretch/>
        </p:blipFill>
        <p:spPr>
          <a:xfrm rot="5400000">
            <a:off x="2396174" y="2133156"/>
            <a:ext cx="4351651" cy="3486955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>
            <a:off x="4235193" y="242088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213689" y="240144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2939049" y="267017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3875153" y="265073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451217" y="26680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883265" y="292494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4451217" y="321297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3947161" y="350100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5089313" y="34384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3443105" y="371703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5099289" y="393305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4667241" y="429309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5209500" y="428522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3587121" y="450911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305337" y="4797151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4124272" y="508518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3064074" y="5373215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>
            <a:off x="5099289" y="536534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3530846" y="5661247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5335872" y="5589239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737443" y="205155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889843" y="205155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747361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89843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035393" y="233958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747361" y="262761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747361" y="28436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747361" y="313167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889843" y="313167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47361" y="3419707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747361" y="363573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747361" y="392376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889843" y="392376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747361" y="421179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5747361" y="442781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5747361" y="472514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747361" y="500388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889843" y="5003883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5889843" y="529191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747361" y="5291915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R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el 5"/>
          <p:cNvSpPr>
            <a:spLocks noGrp="1"/>
          </p:cNvSpPr>
          <p:nvPr>
            <p:ph type="ctrTitle"/>
          </p:nvPr>
        </p:nvSpPr>
        <p:spPr>
          <a:xfrm>
            <a:off x="611560" y="2708919"/>
            <a:ext cx="7772401" cy="147002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Vielen Dank für Ihre Aufmerksamkeit</a:t>
            </a:r>
          </a:p>
        </p:txBody>
      </p:sp>
      <p:sp>
        <p:nvSpPr>
          <p:cNvPr id="344" name="Textplatzhalter 4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Wenn nicht anders angegeben handelt es sich bei den Bildern um Screenshots der Seite IDeRBlog.eu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Diese stehen unter Creative </a:t>
            </a:r>
            <a:r>
              <a:rPr lang="de-DE" dirty="0" err="1" smtClean="0"/>
              <a:t>Commons</a:t>
            </a:r>
            <a:r>
              <a:rPr lang="de-DE" dirty="0" smtClean="0"/>
              <a:t> Lizenz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26" y="4830300"/>
            <a:ext cx="2349983" cy="3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70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el 1"/>
          <p:cNvSpPr>
            <a:spLocks noGrp="1"/>
          </p:cNvSpPr>
          <p:nvPr>
            <p:ph type="title"/>
          </p:nvPr>
        </p:nvSpPr>
        <p:spPr>
          <a:xfrm>
            <a:off x="745233" y="476672"/>
            <a:ext cx="5698976" cy="792089"/>
          </a:xfrm>
          <a:prstGeom prst="rect">
            <a:avLst/>
          </a:prstGeom>
        </p:spPr>
        <p:txBody>
          <a:bodyPr/>
          <a:lstStyle/>
          <a:p>
            <a:r>
              <a:t>Und dann?</a:t>
            </a:r>
          </a:p>
        </p:txBody>
      </p:sp>
      <p:pic>
        <p:nvPicPr>
          <p:cNvPr id="235" name="Inhaltsplatzhalter 3" descr="Inhaltsplatzhalt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1858" y="1700213"/>
            <a:ext cx="2720283" cy="4425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30388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486401" cy="566739"/>
          </a:xfrm>
          <a:prstGeom prst="rect">
            <a:avLst/>
          </a:prstGeom>
        </p:spPr>
        <p:txBody>
          <a:bodyPr/>
          <a:lstStyle/>
          <a:p>
            <a:r>
              <a:t>Schreiben in der Schule</a:t>
            </a:r>
          </a:p>
        </p:txBody>
      </p:sp>
      <p:pic>
        <p:nvPicPr>
          <p:cNvPr id="232" name="Grafik 5" descr="Grafik 5"/>
          <p:cNvPicPr>
            <a:picLocks noChangeAspect="1"/>
          </p:cNvPicPr>
          <p:nvPr/>
        </p:nvPicPr>
        <p:blipFill>
          <a:blip r:embed="rId2">
            <a:extLst/>
          </a:blip>
          <a:srcRect r="12698" b="6727"/>
          <a:stretch>
            <a:fillRect/>
          </a:stretch>
        </p:blipFill>
        <p:spPr>
          <a:xfrm rot="5400000">
            <a:off x="2314597" y="2228049"/>
            <a:ext cx="4351652" cy="34869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97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233" y="476672"/>
            <a:ext cx="5698975" cy="792088"/>
          </a:xfrm>
        </p:spPr>
        <p:txBody>
          <a:bodyPr/>
          <a:lstStyle/>
          <a:p>
            <a:r>
              <a:rPr lang="de-DE" dirty="0" smtClean="0"/>
              <a:t>Und dann?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59" y="1700213"/>
            <a:ext cx="2720281" cy="4425950"/>
          </a:xfrm>
        </p:spPr>
      </p:pic>
    </p:spTree>
    <p:extLst>
      <p:ext uri="{BB962C8B-B14F-4D97-AF65-F5344CB8AC3E}">
        <p14:creationId xmlns:p14="http://schemas.microsoft.com/office/powerpoint/2010/main" val="1453068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Motivation der Schüler nutzen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172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bloggen?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Motivation der Schüler nutzen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de-DE" dirty="0"/>
              <a:t>Chance für Schüler, andere Zugänge zum Schreiben zu benutzen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723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Bildschirmpräsentation (4:3)</PresentationFormat>
  <Paragraphs>167</Paragraphs>
  <Slides>41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Larissa</vt:lpstr>
      <vt:lpstr>IDeRBlog ii</vt:lpstr>
      <vt:lpstr>Programm</vt:lpstr>
      <vt:lpstr>Schreiben in der Schule</vt:lpstr>
      <vt:lpstr>Schreiben in der Schule</vt:lpstr>
      <vt:lpstr>Und dann?</vt:lpstr>
      <vt:lpstr>Schreiben in der Schule</vt:lpstr>
      <vt:lpstr>Und dann?</vt:lpstr>
      <vt:lpstr>Warum bloggen?</vt:lpstr>
      <vt:lpstr>Warum bloggen?</vt:lpstr>
      <vt:lpstr>Warum bloggen?</vt:lpstr>
      <vt:lpstr>Warum bloggen?</vt:lpstr>
      <vt:lpstr>Warum bloggen?</vt:lpstr>
      <vt:lpstr>Warum bloggen?</vt:lpstr>
      <vt:lpstr>Warum bloggen?</vt:lpstr>
      <vt:lpstr>Vorstellung IDeRBlog</vt:lpstr>
      <vt:lpstr>Ihr Auftrag</vt:lpstr>
      <vt:lpstr>Plattform Schreiben</vt:lpstr>
      <vt:lpstr>Anmeldung </vt:lpstr>
      <vt:lpstr>Menü Schüler</vt:lpstr>
      <vt:lpstr>Ihr Auftrag</vt:lpstr>
      <vt:lpstr>Anmeldedaten</vt:lpstr>
      <vt:lpstr>Korrektur durch den Lehrer</vt:lpstr>
      <vt:lpstr>Kaffeepause</vt:lpstr>
      <vt:lpstr>Ihr Auftrag</vt:lpstr>
      <vt:lpstr>Plattform Lesen</vt:lpstr>
      <vt:lpstr>Ihr Auftrag</vt:lpstr>
      <vt:lpstr>Einstellungsmöglichkeiten</vt:lpstr>
      <vt:lpstr>Auswertung Schüler - Klasse</vt:lpstr>
      <vt:lpstr>Plattform Üben</vt:lpstr>
      <vt:lpstr>Schülerkurse</vt:lpstr>
      <vt:lpstr>Ihr Auftrag</vt:lpstr>
      <vt:lpstr>Ihr Auftrag</vt:lpstr>
      <vt:lpstr>Erwachsenenseite</vt:lpstr>
      <vt:lpstr>Datenbanken</vt:lpstr>
      <vt:lpstr>Schüler &amp; Klassen anlegen</vt:lpstr>
      <vt:lpstr>Ihr Auftrag</vt:lpstr>
      <vt:lpstr>Fragen?</vt:lpstr>
      <vt:lpstr>Vielen Dank für Ihre Aufmerksamkeit</vt:lpstr>
      <vt:lpstr>Bildnachweis</vt:lpstr>
      <vt:lpstr>Vielen Dank für Ihre Aufmerksamkeit</vt:lpstr>
      <vt:lpstr>Bildnachweis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IDeRBlog</dc:title>
  <dc:creator>Gros Michael (LPM)</dc:creator>
  <cp:lastModifiedBy>Windows-Benutzer</cp:lastModifiedBy>
  <cp:revision>22</cp:revision>
  <dcterms:modified xsi:type="dcterms:W3CDTF">2019-01-14T10:05:51Z</dcterms:modified>
</cp:coreProperties>
</file>