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4"/>
  </p:notesMasterIdLst>
  <p:sldIdLst>
    <p:sldId id="315" r:id="rId2"/>
    <p:sldId id="316" r:id="rId3"/>
    <p:sldId id="317" r:id="rId4"/>
    <p:sldId id="299" r:id="rId5"/>
    <p:sldId id="300" r:id="rId6"/>
    <p:sldId id="301" r:id="rId7"/>
    <p:sldId id="302" r:id="rId8"/>
    <p:sldId id="303" r:id="rId9"/>
    <p:sldId id="304" r:id="rId10"/>
    <p:sldId id="305" r:id="rId11"/>
    <p:sldId id="306" r:id="rId12"/>
    <p:sldId id="307" r:id="rId13"/>
    <p:sldId id="308" r:id="rId14"/>
    <p:sldId id="309" r:id="rId15"/>
    <p:sldId id="310" r:id="rId16"/>
    <p:sldId id="311" r:id="rId17"/>
    <p:sldId id="312" r:id="rId18"/>
    <p:sldId id="313" r:id="rId19"/>
    <p:sldId id="314" r:id="rId20"/>
    <p:sldId id="288" r:id="rId21"/>
    <p:sldId id="289" r:id="rId22"/>
    <p:sldId id="318" r:id="rId23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83" name="Shape 183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60038863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hteck 13"/>
          <p:cNvSpPr/>
          <p:nvPr/>
        </p:nvSpPr>
        <p:spPr>
          <a:xfrm>
            <a:off x="467543" y="1484783"/>
            <a:ext cx="8186193" cy="72009"/>
          </a:xfrm>
          <a:prstGeom prst="rect">
            <a:avLst/>
          </a:prstGeom>
          <a:solidFill>
            <a:schemeClr val="accent1"/>
          </a:solidFill>
          <a:ln w="25400">
            <a:solidFill>
              <a:srgbClr val="3A5E8A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7" name="Titeltext"/>
          <p:cNvSpPr>
            <a:spLocks noGrp="1"/>
          </p:cNvSpPr>
          <p:nvPr>
            <p:ph type="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t>Titeltext</a:t>
            </a:r>
          </a:p>
        </p:txBody>
      </p:sp>
      <p:sp>
        <p:nvSpPr>
          <p:cNvPr id="28" name="Textebene 1…"/>
          <p:cNvSpPr>
            <a:spLocks noGrp="1"/>
          </p:cNvSpPr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marL="0" indent="457200" algn="ctr">
              <a:buSzTx/>
              <a:buFontTx/>
              <a:buNone/>
              <a:defRPr>
                <a:solidFill>
                  <a:srgbClr val="888888"/>
                </a:solidFill>
              </a:defRPr>
            </a:lvl2pPr>
            <a:lvl3pPr marL="0" indent="914400" algn="ctr">
              <a:buSzTx/>
              <a:buFontTx/>
              <a:buNone/>
              <a:defRPr>
                <a:solidFill>
                  <a:srgbClr val="888888"/>
                </a:solidFill>
              </a:defRPr>
            </a:lvl3pPr>
            <a:lvl4pPr marL="0" indent="1371600" algn="ctr">
              <a:buSzTx/>
              <a:buFontTx/>
              <a:buNone/>
              <a:defRPr>
                <a:solidFill>
                  <a:srgbClr val="888888"/>
                </a:solidFill>
              </a:defRPr>
            </a:lvl4pPr>
            <a:lvl5pPr marL="0" indent="1828800" algn="ctr">
              <a:buSzTx/>
              <a:buFontTx/>
              <a:buNone/>
              <a:defRPr>
                <a:solidFill>
                  <a:srgbClr val="888888"/>
                </a:solidFill>
              </a:defRPr>
            </a:lvl5pPr>
          </a:lstStyle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pic>
        <p:nvPicPr>
          <p:cNvPr id="13" name="Grafik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840" y="242828"/>
            <a:ext cx="883000" cy="1147937"/>
          </a:xfrm>
          <a:prstGeom prst="rect">
            <a:avLst/>
          </a:prstGeom>
        </p:spPr>
      </p:pic>
      <p:grpSp>
        <p:nvGrpSpPr>
          <p:cNvPr id="16" name="Gruppieren 15"/>
          <p:cNvGrpSpPr/>
          <p:nvPr userDrawn="1"/>
        </p:nvGrpSpPr>
        <p:grpSpPr>
          <a:xfrm>
            <a:off x="467543" y="6271674"/>
            <a:ext cx="8219257" cy="586326"/>
            <a:chOff x="467543" y="6271674"/>
            <a:chExt cx="8219257" cy="586326"/>
          </a:xfrm>
        </p:grpSpPr>
        <p:sp>
          <p:nvSpPr>
            <p:cNvPr id="17" name="Textfeld 15"/>
            <p:cNvSpPr/>
            <p:nvPr/>
          </p:nvSpPr>
          <p:spPr>
            <a:xfrm>
              <a:off x="1979877" y="6396428"/>
              <a:ext cx="3168353" cy="26924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45719" rIns="45719">
              <a:spAutoFit/>
            </a:bodyPr>
            <a:lstStyle>
              <a:lvl1pPr>
                <a:defRPr sz="1200"/>
              </a:lvl1pPr>
            </a:lstStyle>
            <a:p>
              <a:r>
                <a:t>Bearbeitung: Nina Steinhauer, Michael Gros</a:t>
              </a:r>
            </a:p>
          </p:txBody>
        </p:sp>
        <p:pic>
          <p:nvPicPr>
            <p:cNvPr id="18" name="Grafik 17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67217" y="6271674"/>
              <a:ext cx="1319583" cy="586326"/>
            </a:xfrm>
            <a:prstGeom prst="rect">
              <a:avLst/>
            </a:prstGeom>
          </p:spPr>
        </p:pic>
        <p:pic>
          <p:nvPicPr>
            <p:cNvPr id="19" name="Grafik 18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543" y="6396428"/>
              <a:ext cx="1479887" cy="246648"/>
            </a:xfrm>
            <a:prstGeom prst="rect">
              <a:avLst/>
            </a:prstGeom>
          </p:spPr>
        </p:pic>
      </p:grp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Rechteck 13"/>
          <p:cNvSpPr/>
          <p:nvPr/>
        </p:nvSpPr>
        <p:spPr>
          <a:xfrm>
            <a:off x="467543" y="1484783"/>
            <a:ext cx="8186193" cy="72009"/>
          </a:xfrm>
          <a:prstGeom prst="rect">
            <a:avLst/>
          </a:prstGeom>
          <a:solidFill>
            <a:schemeClr val="accent1"/>
          </a:solidFill>
          <a:ln w="25400">
            <a:solidFill>
              <a:srgbClr val="3A5E8A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58" name="Titeltext"/>
          <p:cNvSpPr>
            <a:spLocks noGrp="1"/>
          </p:cNvSpPr>
          <p:nvPr>
            <p:ph type="title"/>
          </p:nvPr>
        </p:nvSpPr>
        <p:spPr>
          <a:xfrm>
            <a:off x="465304" y="692695"/>
            <a:ext cx="5698976" cy="792089"/>
          </a:xfrm>
          <a:prstGeom prst="rect">
            <a:avLst/>
          </a:prstGeom>
        </p:spPr>
        <p:txBody>
          <a:bodyPr/>
          <a:lstStyle/>
          <a:p>
            <a:r>
              <a:t>Titeltext</a:t>
            </a:r>
          </a:p>
        </p:txBody>
      </p:sp>
      <p:sp>
        <p:nvSpPr>
          <p:cNvPr id="159" name="Textebene 1…"/>
          <p:cNvSpPr>
            <a:spLocks noGrp="1"/>
          </p:cNvSpPr>
          <p:nvPr>
            <p:ph type="body" idx="1"/>
          </p:nvPr>
        </p:nvSpPr>
        <p:spPr>
          <a:xfrm>
            <a:off x="457200" y="1700808"/>
            <a:ext cx="8229600" cy="4425356"/>
          </a:xfrm>
          <a:prstGeom prst="rect">
            <a:avLst/>
          </a:prstGeom>
        </p:spPr>
        <p:txBody>
          <a:bodyPr/>
          <a:lstStyle/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pic>
        <p:nvPicPr>
          <p:cNvPr id="12" name="Grafik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840" y="242828"/>
            <a:ext cx="883000" cy="1147937"/>
          </a:xfrm>
          <a:prstGeom prst="rect">
            <a:avLst/>
          </a:prstGeom>
        </p:spPr>
      </p:pic>
      <p:grpSp>
        <p:nvGrpSpPr>
          <p:cNvPr id="13" name="Gruppieren 12"/>
          <p:cNvGrpSpPr/>
          <p:nvPr userDrawn="1"/>
        </p:nvGrpSpPr>
        <p:grpSpPr>
          <a:xfrm>
            <a:off x="467543" y="6271674"/>
            <a:ext cx="8219257" cy="586326"/>
            <a:chOff x="467543" y="6271674"/>
            <a:chExt cx="8219257" cy="586326"/>
          </a:xfrm>
        </p:grpSpPr>
        <p:sp>
          <p:nvSpPr>
            <p:cNvPr id="14" name="Textfeld 15"/>
            <p:cNvSpPr/>
            <p:nvPr/>
          </p:nvSpPr>
          <p:spPr>
            <a:xfrm>
              <a:off x="1979877" y="6396428"/>
              <a:ext cx="3168353" cy="26924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45719" rIns="45719">
              <a:spAutoFit/>
            </a:bodyPr>
            <a:lstStyle>
              <a:lvl1pPr>
                <a:defRPr sz="1200"/>
              </a:lvl1pPr>
            </a:lstStyle>
            <a:p>
              <a:r>
                <a:t>Bearbeitung: Nina Steinhauer, Michael Gros</a:t>
              </a:r>
            </a:p>
          </p:txBody>
        </p:sp>
        <p:pic>
          <p:nvPicPr>
            <p:cNvPr id="15" name="Grafik 14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67217" y="6271674"/>
              <a:ext cx="1319583" cy="586326"/>
            </a:xfrm>
            <a:prstGeom prst="rect">
              <a:avLst/>
            </a:prstGeom>
          </p:spPr>
        </p:pic>
        <p:pic>
          <p:nvPicPr>
            <p:cNvPr id="16" name="Grafik 15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543" y="6396428"/>
              <a:ext cx="1479887" cy="246648"/>
            </a:xfrm>
            <a:prstGeom prst="rect">
              <a:avLst/>
            </a:prstGeom>
          </p:spPr>
        </p:pic>
      </p:grp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Rechteck 13"/>
          <p:cNvSpPr/>
          <p:nvPr/>
        </p:nvSpPr>
        <p:spPr>
          <a:xfrm>
            <a:off x="467543" y="1484783"/>
            <a:ext cx="8186193" cy="72009"/>
          </a:xfrm>
          <a:prstGeom prst="rect">
            <a:avLst/>
          </a:prstGeom>
          <a:solidFill>
            <a:schemeClr val="accent1"/>
          </a:solidFill>
          <a:ln w="25400">
            <a:solidFill>
              <a:srgbClr val="3A5E8A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74" name="Titeltext"/>
          <p:cNvSpPr>
            <a:spLocks noGrp="1"/>
          </p:cNvSpPr>
          <p:nvPr>
            <p:ph type="title"/>
          </p:nvPr>
        </p:nvSpPr>
        <p:spPr>
          <a:xfrm>
            <a:off x="6629400" y="274638"/>
            <a:ext cx="2057400" cy="5851526"/>
          </a:xfrm>
          <a:prstGeom prst="rect">
            <a:avLst/>
          </a:prstGeom>
        </p:spPr>
        <p:txBody>
          <a:bodyPr/>
          <a:lstStyle/>
          <a:p>
            <a:r>
              <a:t>Titeltext</a:t>
            </a:r>
          </a:p>
        </p:txBody>
      </p:sp>
      <p:sp>
        <p:nvSpPr>
          <p:cNvPr id="175" name="Textebene 1…"/>
          <p:cNvSpPr>
            <a:spLocks noGrp="1"/>
          </p:cNvSpPr>
          <p:nvPr>
            <p:ph type="body" idx="1"/>
          </p:nvPr>
        </p:nvSpPr>
        <p:spPr>
          <a:xfrm>
            <a:off x="457200" y="274638"/>
            <a:ext cx="6019800" cy="5851526"/>
          </a:xfrm>
          <a:prstGeom prst="rect">
            <a:avLst/>
          </a:prstGeom>
        </p:spPr>
        <p:txBody>
          <a:bodyPr/>
          <a:lstStyle/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pic>
        <p:nvPicPr>
          <p:cNvPr id="12" name="Grafik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840" y="242828"/>
            <a:ext cx="883000" cy="1147937"/>
          </a:xfrm>
          <a:prstGeom prst="rect">
            <a:avLst/>
          </a:prstGeom>
        </p:spPr>
      </p:pic>
      <p:grpSp>
        <p:nvGrpSpPr>
          <p:cNvPr id="13" name="Gruppieren 12"/>
          <p:cNvGrpSpPr/>
          <p:nvPr userDrawn="1"/>
        </p:nvGrpSpPr>
        <p:grpSpPr>
          <a:xfrm>
            <a:off x="467543" y="6271674"/>
            <a:ext cx="8219257" cy="586326"/>
            <a:chOff x="467543" y="6271674"/>
            <a:chExt cx="8219257" cy="586326"/>
          </a:xfrm>
        </p:grpSpPr>
        <p:sp>
          <p:nvSpPr>
            <p:cNvPr id="14" name="Textfeld 15"/>
            <p:cNvSpPr/>
            <p:nvPr/>
          </p:nvSpPr>
          <p:spPr>
            <a:xfrm>
              <a:off x="1979877" y="6396428"/>
              <a:ext cx="3168353" cy="26924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45719" rIns="45719">
              <a:spAutoFit/>
            </a:bodyPr>
            <a:lstStyle>
              <a:lvl1pPr>
                <a:defRPr sz="1200"/>
              </a:lvl1pPr>
            </a:lstStyle>
            <a:p>
              <a:r>
                <a:t>Bearbeitung: Nina Steinhauer, Michael Gros</a:t>
              </a:r>
            </a:p>
          </p:txBody>
        </p:sp>
        <p:pic>
          <p:nvPicPr>
            <p:cNvPr id="15" name="Grafik 14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67217" y="6271674"/>
              <a:ext cx="1319583" cy="586326"/>
            </a:xfrm>
            <a:prstGeom prst="rect">
              <a:avLst/>
            </a:prstGeom>
          </p:spPr>
        </p:pic>
        <p:pic>
          <p:nvPicPr>
            <p:cNvPr id="16" name="Grafik 15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543" y="6396428"/>
              <a:ext cx="1479887" cy="246648"/>
            </a:xfrm>
            <a:prstGeom prst="rect">
              <a:avLst/>
            </a:prstGeom>
          </p:spPr>
        </p:pic>
      </p:grp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hteck 13"/>
          <p:cNvSpPr/>
          <p:nvPr/>
        </p:nvSpPr>
        <p:spPr>
          <a:xfrm>
            <a:off x="467543" y="1484783"/>
            <a:ext cx="8186193" cy="72009"/>
          </a:xfrm>
          <a:prstGeom prst="rect">
            <a:avLst/>
          </a:prstGeom>
          <a:solidFill>
            <a:schemeClr val="accent1"/>
          </a:solidFill>
          <a:ln w="25400">
            <a:solidFill>
              <a:srgbClr val="3A5E8A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3" name="Titeltext"/>
          <p:cNvSpPr>
            <a:spLocks noGrp="1"/>
          </p:cNvSpPr>
          <p:nvPr>
            <p:ph type="title"/>
          </p:nvPr>
        </p:nvSpPr>
        <p:spPr>
          <a:xfrm>
            <a:off x="465304" y="692695"/>
            <a:ext cx="5698976" cy="792089"/>
          </a:xfrm>
          <a:prstGeom prst="rect">
            <a:avLst/>
          </a:prstGeom>
        </p:spPr>
        <p:txBody>
          <a:bodyPr/>
          <a:lstStyle/>
          <a:p>
            <a:r>
              <a:t>Titeltext</a:t>
            </a:r>
          </a:p>
        </p:txBody>
      </p:sp>
      <p:sp>
        <p:nvSpPr>
          <p:cNvPr id="44" name="Textebene 1…"/>
          <p:cNvSpPr>
            <a:spLocks noGrp="1"/>
          </p:cNvSpPr>
          <p:nvPr>
            <p:ph type="body" idx="1"/>
          </p:nvPr>
        </p:nvSpPr>
        <p:spPr>
          <a:xfrm>
            <a:off x="457200" y="1700808"/>
            <a:ext cx="8229600" cy="4425356"/>
          </a:xfrm>
          <a:prstGeom prst="rect">
            <a:avLst/>
          </a:prstGeom>
        </p:spPr>
        <p:txBody>
          <a:bodyPr/>
          <a:lstStyle/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45" name="Rechteck 8"/>
          <p:cNvSpPr/>
          <p:nvPr/>
        </p:nvSpPr>
        <p:spPr>
          <a:xfrm>
            <a:off x="467543" y="1484783"/>
            <a:ext cx="8186193" cy="72009"/>
          </a:xfrm>
          <a:prstGeom prst="rect">
            <a:avLst/>
          </a:prstGeom>
          <a:solidFill>
            <a:schemeClr val="accent1"/>
          </a:solidFill>
          <a:ln w="25400">
            <a:solidFill>
              <a:srgbClr val="3A5E8A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3" name="Grafik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840" y="242828"/>
            <a:ext cx="883000" cy="1147937"/>
          </a:xfrm>
          <a:prstGeom prst="rect">
            <a:avLst/>
          </a:prstGeom>
        </p:spPr>
      </p:pic>
      <p:grpSp>
        <p:nvGrpSpPr>
          <p:cNvPr id="14" name="Gruppieren 13"/>
          <p:cNvGrpSpPr/>
          <p:nvPr userDrawn="1"/>
        </p:nvGrpSpPr>
        <p:grpSpPr>
          <a:xfrm>
            <a:off x="467543" y="6271674"/>
            <a:ext cx="8219257" cy="586326"/>
            <a:chOff x="467543" y="6271674"/>
            <a:chExt cx="8219257" cy="586326"/>
          </a:xfrm>
        </p:grpSpPr>
        <p:sp>
          <p:nvSpPr>
            <p:cNvPr id="15" name="Textfeld 15"/>
            <p:cNvSpPr/>
            <p:nvPr/>
          </p:nvSpPr>
          <p:spPr>
            <a:xfrm>
              <a:off x="1979877" y="6396428"/>
              <a:ext cx="3168353" cy="26924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45719" rIns="45719">
              <a:spAutoFit/>
            </a:bodyPr>
            <a:lstStyle>
              <a:lvl1pPr>
                <a:defRPr sz="1200"/>
              </a:lvl1pPr>
            </a:lstStyle>
            <a:p>
              <a:r>
                <a:t>Bearbeitung: Nina Steinhauer, Michael Gros</a:t>
              </a:r>
            </a:p>
          </p:txBody>
        </p:sp>
        <p:pic>
          <p:nvPicPr>
            <p:cNvPr id="16" name="Grafik 15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67217" y="6271674"/>
              <a:ext cx="1319583" cy="586326"/>
            </a:xfrm>
            <a:prstGeom prst="rect">
              <a:avLst/>
            </a:prstGeom>
          </p:spPr>
        </p:pic>
        <p:pic>
          <p:nvPicPr>
            <p:cNvPr id="17" name="Grafik 16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543" y="6396428"/>
              <a:ext cx="1479887" cy="246648"/>
            </a:xfrm>
            <a:prstGeom prst="rect">
              <a:avLst/>
            </a:prstGeom>
          </p:spPr>
        </p:pic>
      </p:grp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hteck 13"/>
          <p:cNvSpPr/>
          <p:nvPr/>
        </p:nvSpPr>
        <p:spPr>
          <a:xfrm>
            <a:off x="467543" y="1484783"/>
            <a:ext cx="8186193" cy="72009"/>
          </a:xfrm>
          <a:prstGeom prst="rect">
            <a:avLst/>
          </a:prstGeom>
          <a:solidFill>
            <a:schemeClr val="accent1"/>
          </a:solidFill>
          <a:ln w="25400">
            <a:solidFill>
              <a:srgbClr val="3A5E8A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0" name="Titeltext"/>
          <p:cNvSpPr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anchor="t"/>
          <a:lstStyle>
            <a:lvl1pPr>
              <a:defRPr b="1" cap="all"/>
            </a:lvl1pPr>
          </a:lstStyle>
          <a:p>
            <a:r>
              <a:t>Titeltext</a:t>
            </a:r>
          </a:p>
        </p:txBody>
      </p:sp>
      <p:sp>
        <p:nvSpPr>
          <p:cNvPr id="61" name="Textebene 1…"/>
          <p:cNvSpPr>
            <a:spLocks noGrp="1"/>
          </p:cNvSpPr>
          <p:nvPr>
            <p:ph type="body" sz="quarter" idx="1"/>
          </p:nvPr>
        </p:nvSpPr>
        <p:spPr>
          <a:xfrm>
            <a:off x="722312" y="2906713"/>
            <a:ext cx="7772401" cy="1500188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1pPr>
            <a:lvl2pPr marL="0" indent="4572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2pPr>
            <a:lvl3pPr marL="0" indent="9144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3pPr>
            <a:lvl4pPr marL="0" indent="13716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4pPr>
            <a:lvl5pPr marL="0" indent="18288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5pPr>
          </a:lstStyle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pic>
        <p:nvPicPr>
          <p:cNvPr id="12" name="Grafik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840" y="242828"/>
            <a:ext cx="883000" cy="1147937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hteck 13"/>
          <p:cNvSpPr/>
          <p:nvPr/>
        </p:nvSpPr>
        <p:spPr>
          <a:xfrm>
            <a:off x="467543" y="1484783"/>
            <a:ext cx="8186193" cy="72009"/>
          </a:xfrm>
          <a:prstGeom prst="rect">
            <a:avLst/>
          </a:prstGeom>
          <a:solidFill>
            <a:schemeClr val="accent1"/>
          </a:solidFill>
          <a:ln w="25400">
            <a:solidFill>
              <a:srgbClr val="3A5E8A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6" name="Titeltext"/>
          <p:cNvSpPr>
            <a:spLocks noGrp="1"/>
          </p:cNvSpPr>
          <p:nvPr>
            <p:ph type="title"/>
          </p:nvPr>
        </p:nvSpPr>
        <p:spPr>
          <a:xfrm>
            <a:off x="465304" y="692695"/>
            <a:ext cx="5698976" cy="792089"/>
          </a:xfrm>
          <a:prstGeom prst="rect">
            <a:avLst/>
          </a:prstGeom>
        </p:spPr>
        <p:txBody>
          <a:bodyPr/>
          <a:lstStyle/>
          <a:p>
            <a:r>
              <a:t>Titeltext</a:t>
            </a:r>
          </a:p>
        </p:txBody>
      </p:sp>
      <p:sp>
        <p:nvSpPr>
          <p:cNvPr id="77" name="Textebene 1…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grpSp>
        <p:nvGrpSpPr>
          <p:cNvPr id="12" name="Gruppieren 11"/>
          <p:cNvGrpSpPr/>
          <p:nvPr userDrawn="1"/>
        </p:nvGrpSpPr>
        <p:grpSpPr>
          <a:xfrm>
            <a:off x="467543" y="6271674"/>
            <a:ext cx="8219257" cy="586326"/>
            <a:chOff x="467543" y="6271674"/>
            <a:chExt cx="8219257" cy="586326"/>
          </a:xfrm>
        </p:grpSpPr>
        <p:sp>
          <p:nvSpPr>
            <p:cNvPr id="13" name="Textfeld 15"/>
            <p:cNvSpPr/>
            <p:nvPr/>
          </p:nvSpPr>
          <p:spPr>
            <a:xfrm>
              <a:off x="1979877" y="6396428"/>
              <a:ext cx="3168353" cy="26924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45719" rIns="45719">
              <a:spAutoFit/>
            </a:bodyPr>
            <a:lstStyle>
              <a:lvl1pPr>
                <a:defRPr sz="1200"/>
              </a:lvl1pPr>
            </a:lstStyle>
            <a:p>
              <a:r>
                <a:t>Bearbeitung: Nina Steinhauer, Michael Gros</a:t>
              </a:r>
            </a:p>
          </p:txBody>
        </p:sp>
        <p:pic>
          <p:nvPicPr>
            <p:cNvPr id="14" name="Grafik 13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67217" y="6271674"/>
              <a:ext cx="1319583" cy="586326"/>
            </a:xfrm>
            <a:prstGeom prst="rect">
              <a:avLst/>
            </a:prstGeom>
          </p:spPr>
        </p:pic>
        <p:pic>
          <p:nvPicPr>
            <p:cNvPr id="15" name="Grafik 14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543" y="6396428"/>
              <a:ext cx="1479887" cy="246648"/>
            </a:xfrm>
            <a:prstGeom prst="rect">
              <a:avLst/>
            </a:prstGeom>
          </p:spPr>
        </p:pic>
      </p:grpSp>
      <p:pic>
        <p:nvPicPr>
          <p:cNvPr id="16" name="Grafik 1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840" y="242828"/>
            <a:ext cx="883000" cy="1147937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Rechteck 13"/>
          <p:cNvSpPr/>
          <p:nvPr/>
        </p:nvSpPr>
        <p:spPr>
          <a:xfrm>
            <a:off x="467543" y="1484783"/>
            <a:ext cx="8186193" cy="72009"/>
          </a:xfrm>
          <a:prstGeom prst="rect">
            <a:avLst/>
          </a:prstGeom>
          <a:solidFill>
            <a:schemeClr val="accent1"/>
          </a:solidFill>
          <a:ln w="25400">
            <a:solidFill>
              <a:srgbClr val="3A5E8A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92" name="Titeltext"/>
          <p:cNvSpPr>
            <a:spLocks noGrp="1"/>
          </p:cNvSpPr>
          <p:nvPr>
            <p:ph type="title"/>
          </p:nvPr>
        </p:nvSpPr>
        <p:spPr>
          <a:xfrm>
            <a:off x="465304" y="692695"/>
            <a:ext cx="5698976" cy="792089"/>
          </a:xfrm>
          <a:prstGeom prst="rect">
            <a:avLst/>
          </a:prstGeom>
        </p:spPr>
        <p:txBody>
          <a:bodyPr/>
          <a:lstStyle/>
          <a:p>
            <a:r>
              <a:t>Titeltext</a:t>
            </a:r>
          </a:p>
        </p:txBody>
      </p:sp>
      <p:sp>
        <p:nvSpPr>
          <p:cNvPr id="93" name="Textebene 1…"/>
          <p:cNvSpPr>
            <a:spLocks noGrp="1"/>
          </p:cNvSpPr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sz="2400" b="1"/>
            </a:lvl1pPr>
            <a:lvl2pPr marL="0" indent="457200">
              <a:spcBef>
                <a:spcPts val="500"/>
              </a:spcBef>
              <a:buSzTx/>
              <a:buFontTx/>
              <a:buNone/>
              <a:defRPr sz="2400" b="1"/>
            </a:lvl2pPr>
            <a:lvl3pPr marL="0" indent="914400">
              <a:spcBef>
                <a:spcPts val="500"/>
              </a:spcBef>
              <a:buSzTx/>
              <a:buFontTx/>
              <a:buNone/>
              <a:defRPr sz="2400" b="1"/>
            </a:lvl3pPr>
            <a:lvl4pPr marL="0" indent="1371600">
              <a:spcBef>
                <a:spcPts val="500"/>
              </a:spcBef>
              <a:buSzTx/>
              <a:buFontTx/>
              <a:buNone/>
              <a:defRPr sz="2400" b="1"/>
            </a:lvl4pPr>
            <a:lvl5pPr marL="0" indent="1828800">
              <a:spcBef>
                <a:spcPts val="500"/>
              </a:spcBef>
              <a:buSzTx/>
              <a:buFontTx/>
              <a:buNone/>
              <a:defRPr sz="2400" b="1"/>
            </a:lvl5pPr>
          </a:lstStyle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94" name="Textplatzhalter 4"/>
          <p:cNvSpPr>
            <a:spLocks noGrp="1"/>
          </p:cNvSpPr>
          <p:nvPr>
            <p:ph type="body" sz="quarter" idx="13"/>
          </p:nvPr>
        </p:nvSpPr>
        <p:spPr>
          <a:xfrm>
            <a:off x="4645025" y="1535112"/>
            <a:ext cx="4041775" cy="639763"/>
          </a:xfrm>
          <a:prstGeom prst="rect">
            <a:avLst/>
          </a:prstGeom>
        </p:spPr>
        <p:txBody>
          <a:bodyPr anchor="b"/>
          <a:lstStyle/>
          <a:p>
            <a:pPr marL="0" indent="0">
              <a:spcBef>
                <a:spcPts val="500"/>
              </a:spcBef>
              <a:buSzTx/>
              <a:buFontTx/>
              <a:buNone/>
              <a:defRPr sz="2400" b="1"/>
            </a:pPr>
            <a:endParaRPr/>
          </a:p>
        </p:txBody>
      </p:sp>
      <p:grpSp>
        <p:nvGrpSpPr>
          <p:cNvPr id="13" name="Gruppieren 12"/>
          <p:cNvGrpSpPr/>
          <p:nvPr userDrawn="1"/>
        </p:nvGrpSpPr>
        <p:grpSpPr>
          <a:xfrm>
            <a:off x="467543" y="6271674"/>
            <a:ext cx="8219257" cy="586326"/>
            <a:chOff x="467543" y="6271674"/>
            <a:chExt cx="8219257" cy="586326"/>
          </a:xfrm>
        </p:grpSpPr>
        <p:sp>
          <p:nvSpPr>
            <p:cNvPr id="14" name="Textfeld 15"/>
            <p:cNvSpPr/>
            <p:nvPr/>
          </p:nvSpPr>
          <p:spPr>
            <a:xfrm>
              <a:off x="1979877" y="6396428"/>
              <a:ext cx="3168353" cy="26924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45719" rIns="45719">
              <a:spAutoFit/>
            </a:bodyPr>
            <a:lstStyle>
              <a:lvl1pPr>
                <a:defRPr sz="1200"/>
              </a:lvl1pPr>
            </a:lstStyle>
            <a:p>
              <a:r>
                <a:t>Bearbeitung: Nina Steinhauer, Michael Gros</a:t>
              </a:r>
            </a:p>
          </p:txBody>
        </p:sp>
        <p:pic>
          <p:nvPicPr>
            <p:cNvPr id="15" name="Grafik 14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67217" y="6271674"/>
              <a:ext cx="1319583" cy="586326"/>
            </a:xfrm>
            <a:prstGeom prst="rect">
              <a:avLst/>
            </a:prstGeom>
          </p:spPr>
        </p:pic>
        <p:pic>
          <p:nvPicPr>
            <p:cNvPr id="16" name="Grafik 15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543" y="6396428"/>
              <a:ext cx="1479887" cy="246648"/>
            </a:xfrm>
            <a:prstGeom prst="rect">
              <a:avLst/>
            </a:prstGeom>
          </p:spPr>
        </p:pic>
      </p:grpSp>
      <p:pic>
        <p:nvPicPr>
          <p:cNvPr id="17" name="Grafik 1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840" y="242828"/>
            <a:ext cx="883000" cy="1147937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Titeltext"/>
          <p:cNvSpPr>
            <a:spLocks noGrp="1"/>
          </p:cNvSpPr>
          <p:nvPr>
            <p:ph type="title"/>
          </p:nvPr>
        </p:nvSpPr>
        <p:spPr>
          <a:xfrm>
            <a:off x="465304" y="692695"/>
            <a:ext cx="5698976" cy="792089"/>
          </a:xfrm>
          <a:prstGeom prst="rect">
            <a:avLst/>
          </a:prstGeom>
        </p:spPr>
        <p:txBody>
          <a:bodyPr/>
          <a:lstStyle/>
          <a:p>
            <a:r>
              <a:t>Titeltext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Foliennummer"/>
          <p:cNvSpPr>
            <a:spLocks noGrp="1"/>
          </p:cNvSpPr>
          <p:nvPr>
            <p:ph type="sldNum" sz="quarter" idx="2"/>
          </p:nvPr>
        </p:nvSpPr>
        <p:spPr>
          <a:xfrm>
            <a:off x="6588224" y="6381327"/>
            <a:ext cx="343903" cy="35814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Rechteck 13"/>
          <p:cNvSpPr/>
          <p:nvPr/>
        </p:nvSpPr>
        <p:spPr>
          <a:xfrm>
            <a:off x="467543" y="1484783"/>
            <a:ext cx="8186193" cy="72009"/>
          </a:xfrm>
          <a:prstGeom prst="rect">
            <a:avLst/>
          </a:prstGeom>
          <a:solidFill>
            <a:schemeClr val="accent1"/>
          </a:solidFill>
          <a:ln w="25400">
            <a:solidFill>
              <a:srgbClr val="3A5E8A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4" name="Titeltext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4" cy="1162050"/>
          </a:xfrm>
          <a:prstGeom prst="rect">
            <a:avLst/>
          </a:prstGeom>
        </p:spPr>
        <p:txBody>
          <a:bodyPr anchor="b"/>
          <a:lstStyle>
            <a:lvl1pPr>
              <a:defRPr sz="2000" b="1"/>
            </a:lvl1pPr>
          </a:lstStyle>
          <a:p>
            <a:r>
              <a:t>Titeltext</a:t>
            </a:r>
          </a:p>
        </p:txBody>
      </p:sp>
      <p:sp>
        <p:nvSpPr>
          <p:cNvPr id="125" name="Textebene 1…"/>
          <p:cNvSpPr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/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126" name="Textplatzhalter 3"/>
          <p:cNvSpPr>
            <a:spLocks noGrp="1"/>
          </p:cNvSpPr>
          <p:nvPr>
            <p:ph type="body" sz="half" idx="13"/>
          </p:nvPr>
        </p:nvSpPr>
        <p:spPr>
          <a:xfrm>
            <a:off x="457199" y="1435100"/>
            <a:ext cx="3008315" cy="4691063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300"/>
              </a:spcBef>
              <a:buSzTx/>
              <a:buFontTx/>
              <a:buNone/>
              <a:defRPr sz="1400"/>
            </a:pPr>
            <a:endParaRPr/>
          </a:p>
        </p:txBody>
      </p:sp>
      <p:grpSp>
        <p:nvGrpSpPr>
          <p:cNvPr id="13" name="Gruppieren 12"/>
          <p:cNvGrpSpPr/>
          <p:nvPr userDrawn="1"/>
        </p:nvGrpSpPr>
        <p:grpSpPr>
          <a:xfrm>
            <a:off x="467543" y="6271674"/>
            <a:ext cx="8219257" cy="586326"/>
            <a:chOff x="467543" y="6271674"/>
            <a:chExt cx="8219257" cy="586326"/>
          </a:xfrm>
        </p:grpSpPr>
        <p:sp>
          <p:nvSpPr>
            <p:cNvPr id="14" name="Textfeld 15"/>
            <p:cNvSpPr/>
            <p:nvPr/>
          </p:nvSpPr>
          <p:spPr>
            <a:xfrm>
              <a:off x="1979877" y="6396428"/>
              <a:ext cx="3168353" cy="26924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45719" rIns="45719">
              <a:spAutoFit/>
            </a:bodyPr>
            <a:lstStyle>
              <a:lvl1pPr>
                <a:defRPr sz="1200"/>
              </a:lvl1pPr>
            </a:lstStyle>
            <a:p>
              <a:r>
                <a:t>Bearbeitung: Nina Steinhauer, Michael Gros</a:t>
              </a:r>
            </a:p>
          </p:txBody>
        </p:sp>
        <p:pic>
          <p:nvPicPr>
            <p:cNvPr id="15" name="Grafik 14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67217" y="6271674"/>
              <a:ext cx="1319583" cy="586326"/>
            </a:xfrm>
            <a:prstGeom prst="rect">
              <a:avLst/>
            </a:prstGeom>
          </p:spPr>
        </p:pic>
        <p:pic>
          <p:nvPicPr>
            <p:cNvPr id="16" name="Grafik 15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543" y="6396428"/>
              <a:ext cx="1479887" cy="246648"/>
            </a:xfrm>
            <a:prstGeom prst="rect">
              <a:avLst/>
            </a:prstGeom>
          </p:spPr>
        </p:pic>
      </p:grp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Rechteck 13"/>
          <p:cNvSpPr/>
          <p:nvPr/>
        </p:nvSpPr>
        <p:spPr>
          <a:xfrm>
            <a:off x="467543" y="1484783"/>
            <a:ext cx="8186193" cy="72009"/>
          </a:xfrm>
          <a:prstGeom prst="rect">
            <a:avLst/>
          </a:prstGeom>
          <a:solidFill>
            <a:schemeClr val="accent1"/>
          </a:solidFill>
          <a:ln w="25400">
            <a:solidFill>
              <a:srgbClr val="3A5E8A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1" name="Titeltext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</p:spPr>
        <p:txBody>
          <a:bodyPr anchor="b"/>
          <a:lstStyle>
            <a:lvl1pPr>
              <a:defRPr sz="2000" b="1"/>
            </a:lvl1pPr>
          </a:lstStyle>
          <a:p>
            <a:r>
              <a:t>Titeltext</a:t>
            </a:r>
          </a:p>
        </p:txBody>
      </p:sp>
      <p:sp>
        <p:nvSpPr>
          <p:cNvPr id="142" name="Bildplatzhalter 2"/>
          <p:cNvSpPr>
            <a:spLocks noGrp="1"/>
          </p:cNvSpPr>
          <p:nvPr>
            <p:ph type="pic" sz="half" idx="13"/>
          </p:nvPr>
        </p:nvSpPr>
        <p:spPr>
          <a:xfrm>
            <a:off x="1792288" y="612775"/>
            <a:ext cx="5486401" cy="41148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43" name="Textebene 1…"/>
          <p:cNvSpPr>
            <a:spLocks noGrp="1"/>
          </p:cNvSpPr>
          <p:nvPr>
            <p:ph type="body" sz="quarter" idx="1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  <a:lvl2pPr marL="0" indent="457200">
              <a:spcBef>
                <a:spcPts val="300"/>
              </a:spcBef>
              <a:buSzTx/>
              <a:buFontTx/>
              <a:buNone/>
              <a:defRPr sz="1400"/>
            </a:lvl2pPr>
            <a:lvl3pPr marL="0" indent="914400">
              <a:spcBef>
                <a:spcPts val="300"/>
              </a:spcBef>
              <a:buSzTx/>
              <a:buFontTx/>
              <a:buNone/>
              <a:defRPr sz="1400"/>
            </a:lvl3pPr>
            <a:lvl4pPr marL="0" indent="1371600">
              <a:spcBef>
                <a:spcPts val="300"/>
              </a:spcBef>
              <a:buSzTx/>
              <a:buFontTx/>
              <a:buNone/>
              <a:defRPr sz="1400"/>
            </a:lvl4pPr>
            <a:lvl5pPr marL="0" indent="1828800">
              <a:spcBef>
                <a:spcPts val="300"/>
              </a:spcBef>
              <a:buSzTx/>
              <a:buFontTx/>
              <a:buNone/>
              <a:defRPr sz="1400"/>
            </a:lvl5pPr>
          </a:lstStyle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pic>
        <p:nvPicPr>
          <p:cNvPr id="13" name="Grafik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840" y="242828"/>
            <a:ext cx="883000" cy="1147937"/>
          </a:xfrm>
          <a:prstGeom prst="rect">
            <a:avLst/>
          </a:prstGeom>
        </p:spPr>
      </p:pic>
      <p:grpSp>
        <p:nvGrpSpPr>
          <p:cNvPr id="14" name="Gruppieren 13"/>
          <p:cNvGrpSpPr/>
          <p:nvPr userDrawn="1"/>
        </p:nvGrpSpPr>
        <p:grpSpPr>
          <a:xfrm>
            <a:off x="467543" y="6271674"/>
            <a:ext cx="8219257" cy="586326"/>
            <a:chOff x="467543" y="6271674"/>
            <a:chExt cx="8219257" cy="586326"/>
          </a:xfrm>
        </p:grpSpPr>
        <p:sp>
          <p:nvSpPr>
            <p:cNvPr id="15" name="Textfeld 15"/>
            <p:cNvSpPr/>
            <p:nvPr/>
          </p:nvSpPr>
          <p:spPr>
            <a:xfrm>
              <a:off x="1979877" y="6396428"/>
              <a:ext cx="3168353" cy="26924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45719" rIns="45719">
              <a:spAutoFit/>
            </a:bodyPr>
            <a:lstStyle>
              <a:lvl1pPr>
                <a:defRPr sz="1200"/>
              </a:lvl1pPr>
            </a:lstStyle>
            <a:p>
              <a:r>
                <a:t>Bearbeitung: Nina Steinhauer, Michael Gros</a:t>
              </a:r>
            </a:p>
          </p:txBody>
        </p:sp>
        <p:pic>
          <p:nvPicPr>
            <p:cNvPr id="16" name="Grafik 15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67217" y="6271674"/>
              <a:ext cx="1319583" cy="586326"/>
            </a:xfrm>
            <a:prstGeom prst="rect">
              <a:avLst/>
            </a:prstGeom>
          </p:spPr>
        </p:pic>
        <p:pic>
          <p:nvPicPr>
            <p:cNvPr id="17" name="Grafik 16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543" y="6396428"/>
              <a:ext cx="1479887" cy="246648"/>
            </a:xfrm>
            <a:prstGeom prst="rect">
              <a:avLst/>
            </a:prstGeom>
          </p:spPr>
        </p:pic>
      </p:grp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13"/>
          <p:cNvSpPr/>
          <p:nvPr/>
        </p:nvSpPr>
        <p:spPr>
          <a:xfrm>
            <a:off x="467543" y="1484783"/>
            <a:ext cx="8186193" cy="72009"/>
          </a:xfrm>
          <a:prstGeom prst="rect">
            <a:avLst/>
          </a:prstGeom>
          <a:solidFill>
            <a:schemeClr val="accent1"/>
          </a:solidFill>
          <a:ln w="25400">
            <a:solidFill>
              <a:srgbClr val="3A5E8A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1" name="Titeltext"/>
          <p:cNvSpPr>
            <a:spLocks noGrp="1"/>
          </p:cNvSpPr>
          <p:nvPr>
            <p:ph type="title"/>
          </p:nvPr>
        </p:nvSpPr>
        <p:spPr>
          <a:xfrm>
            <a:off x="457200" y="92074"/>
            <a:ext cx="8229600" cy="15081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Titeltext</a:t>
            </a:r>
          </a:p>
        </p:txBody>
      </p:sp>
      <p:sp>
        <p:nvSpPr>
          <p:cNvPr id="12" name="Textebene 1…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normAutofit/>
          </a:bodyPr>
          <a:lstStyle/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grpSp>
        <p:nvGrpSpPr>
          <p:cNvPr id="17" name="Gruppieren 16"/>
          <p:cNvGrpSpPr/>
          <p:nvPr userDrawn="1"/>
        </p:nvGrpSpPr>
        <p:grpSpPr>
          <a:xfrm>
            <a:off x="467543" y="6271674"/>
            <a:ext cx="8219257" cy="586326"/>
            <a:chOff x="467543" y="6271674"/>
            <a:chExt cx="8219257" cy="586326"/>
          </a:xfrm>
        </p:grpSpPr>
        <p:sp>
          <p:nvSpPr>
            <p:cNvPr id="8" name="Textfeld 15"/>
            <p:cNvSpPr/>
            <p:nvPr/>
          </p:nvSpPr>
          <p:spPr>
            <a:xfrm>
              <a:off x="1979877" y="6396428"/>
              <a:ext cx="3168353" cy="26924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45719" rIns="45719">
              <a:spAutoFit/>
            </a:bodyPr>
            <a:lstStyle>
              <a:lvl1pPr>
                <a:defRPr sz="1200"/>
              </a:lvl1pPr>
            </a:lstStyle>
            <a:p>
              <a:r>
                <a:t>Bearbeitung: Nina Steinhauer, Michael Gros</a:t>
              </a:r>
            </a:p>
          </p:txBody>
        </p:sp>
        <p:pic>
          <p:nvPicPr>
            <p:cNvPr id="14" name="Grafik 13"/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67217" y="6271674"/>
              <a:ext cx="1319583" cy="586326"/>
            </a:xfrm>
            <a:prstGeom prst="rect">
              <a:avLst/>
            </a:prstGeom>
          </p:spPr>
        </p:pic>
        <p:pic>
          <p:nvPicPr>
            <p:cNvPr id="15" name="Grafik 14"/>
            <p:cNvPicPr>
              <a:picLocks noChangeAspect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543" y="6396428"/>
              <a:ext cx="1479887" cy="246648"/>
            </a:xfrm>
            <a:prstGeom prst="rect">
              <a:avLst/>
            </a:prstGeom>
          </p:spPr>
        </p:pic>
      </p:grpSp>
      <p:pic>
        <p:nvPicPr>
          <p:cNvPr id="16" name="Grafik 15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840" y="242828"/>
            <a:ext cx="883000" cy="114793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/>
  <p:timing>
    <p:tnLst>
      <p:par>
        <p:cTn id="1" dur="indefinite" restart="never" nodeType="tmRoot"/>
      </p:par>
    </p:tnLst>
  </p:timing>
  <p:txStyles>
    <p:title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783771" marR="0" indent="-32657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219200" marR="0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7373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21945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26517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31089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5661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40233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ingapps.org/1661276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mailto:mgros@lpm.uni-sb.de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youtu.be/RAwZoESuEGE" TargetMode="Externa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Titel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>
            <a:lvl1pPr algn="ctr"/>
          </a:lstStyle>
          <a:p>
            <a:r>
              <a:t>IDeRBlog ii</a:t>
            </a:r>
          </a:p>
        </p:txBody>
      </p:sp>
      <p:sp>
        <p:nvSpPr>
          <p:cNvPr id="195" name="Untertitel 3"/>
          <p:cNvSpPr txBox="1">
            <a:spLocks noGrp="1"/>
          </p:cNvSpPr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individualsieren - implementieren</a:t>
            </a:r>
          </a:p>
        </p:txBody>
      </p:sp>
    </p:spTree>
    <p:extLst>
      <p:ext uri="{BB962C8B-B14F-4D97-AF65-F5344CB8AC3E}">
        <p14:creationId xmlns:p14="http://schemas.microsoft.com/office/powerpoint/2010/main" val="128840942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Titel 1"/>
          <p:cNvSpPr txBox="1">
            <a:spLocks noGrp="1"/>
          </p:cNvSpPr>
          <p:nvPr>
            <p:ph type="title"/>
          </p:nvPr>
        </p:nvSpPr>
        <p:spPr>
          <a:xfrm>
            <a:off x="745232" y="476672"/>
            <a:ext cx="5698978" cy="792090"/>
          </a:xfrm>
          <a:prstGeom prst="rect">
            <a:avLst/>
          </a:prstGeom>
        </p:spPr>
        <p:txBody>
          <a:bodyPr/>
          <a:lstStyle/>
          <a:p>
            <a:r>
              <a:t>Und Nun? Mehr Wörter</a:t>
            </a:r>
          </a:p>
        </p:txBody>
      </p:sp>
      <p:pic>
        <p:nvPicPr>
          <p:cNvPr id="243" name="Grafik 3" descr="Grafik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06362" y="2060848"/>
            <a:ext cx="6331276" cy="723939"/>
          </a:xfrm>
          <a:prstGeom prst="rect">
            <a:avLst/>
          </a:prstGeom>
          <a:ln w="12700">
            <a:miter lim="400000"/>
          </a:ln>
        </p:spPr>
      </p:pic>
      <p:sp>
        <p:nvSpPr>
          <p:cNvPr id="244" name="Textfeld 4"/>
          <p:cNvSpPr txBox="1"/>
          <p:nvPr/>
        </p:nvSpPr>
        <p:spPr>
          <a:xfrm>
            <a:off x="1406362" y="3284982"/>
            <a:ext cx="3021623" cy="11582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3600">
                <a:solidFill>
                  <a:srgbClr val="337AB7"/>
                </a:solidFill>
                <a:latin typeface="+mj-lt"/>
                <a:ea typeface="+mj-ea"/>
                <a:cs typeface="+mj-cs"/>
                <a:sym typeface="Calibri"/>
              </a:defRPr>
            </a:pPr>
            <a:r>
              <a:rPr dirty="0" err="1"/>
              <a:t>IDeRBlog</a:t>
            </a:r>
            <a:endParaRPr dirty="0"/>
          </a:p>
          <a:p>
            <a:pPr>
              <a:defRPr sz="3600">
                <a:solidFill>
                  <a:srgbClr val="337AB7"/>
                </a:solidFill>
                <a:latin typeface="+mj-lt"/>
                <a:ea typeface="+mj-ea"/>
                <a:cs typeface="+mj-cs"/>
                <a:sym typeface="Calibri"/>
              </a:defRPr>
            </a:pPr>
            <a:r>
              <a:rPr dirty="0"/>
              <a:t>500 </a:t>
            </a:r>
            <a:r>
              <a:rPr dirty="0" err="1"/>
              <a:t>Wörter</a:t>
            </a:r>
            <a:endParaRPr dirty="0"/>
          </a:p>
        </p:txBody>
      </p:sp>
      <p:sp>
        <p:nvSpPr>
          <p:cNvPr id="245" name="Textfeld 5"/>
          <p:cNvSpPr txBox="1"/>
          <p:nvPr/>
        </p:nvSpPr>
        <p:spPr>
          <a:xfrm>
            <a:off x="5004048" y="3268216"/>
            <a:ext cx="2805599" cy="11582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3600">
                <a:solidFill>
                  <a:srgbClr val="337AB7"/>
                </a:solidFill>
                <a:latin typeface="+mj-lt"/>
                <a:ea typeface="+mj-ea"/>
                <a:cs typeface="+mj-cs"/>
                <a:sym typeface="Calibri"/>
              </a:defRPr>
            </a:pPr>
            <a:r>
              <a:t>IDeRBlog ii</a:t>
            </a:r>
          </a:p>
          <a:p>
            <a:pPr>
              <a:defRPr sz="3600">
                <a:solidFill>
                  <a:srgbClr val="337AB7"/>
                </a:solidFill>
                <a:latin typeface="+mj-lt"/>
                <a:ea typeface="+mj-ea"/>
                <a:cs typeface="+mj-cs"/>
                <a:sym typeface="Calibri"/>
              </a:defRPr>
            </a:pPr>
            <a:r>
              <a:t>1200 Wörter</a:t>
            </a:r>
          </a:p>
        </p:txBody>
      </p:sp>
      <p:sp>
        <p:nvSpPr>
          <p:cNvPr id="246" name="Textfeld 6"/>
          <p:cNvSpPr txBox="1"/>
          <p:nvPr/>
        </p:nvSpPr>
        <p:spPr>
          <a:xfrm>
            <a:off x="1115616" y="4797152"/>
            <a:ext cx="6984777" cy="1513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4800">
                <a:solidFill>
                  <a:srgbClr val="337AB7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t>Aussagekrätigere Auswertung</a:t>
            </a:r>
          </a:p>
        </p:txBody>
      </p:sp>
    </p:spTree>
    <p:extLst>
      <p:ext uri="{BB962C8B-B14F-4D97-AF65-F5344CB8AC3E}">
        <p14:creationId xmlns:p14="http://schemas.microsoft.com/office/powerpoint/2010/main" val="262586277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Titel 1"/>
          <p:cNvSpPr txBox="1">
            <a:spLocks noGrp="1"/>
          </p:cNvSpPr>
          <p:nvPr>
            <p:ph type="title"/>
          </p:nvPr>
        </p:nvSpPr>
        <p:spPr>
          <a:xfrm>
            <a:off x="745232" y="476672"/>
            <a:ext cx="5698978" cy="792090"/>
          </a:xfrm>
          <a:prstGeom prst="rect">
            <a:avLst/>
          </a:prstGeom>
        </p:spPr>
        <p:txBody>
          <a:bodyPr/>
          <a:lstStyle/>
          <a:p>
            <a:r>
              <a:t>Und Nun? Mehr Wörter</a:t>
            </a:r>
          </a:p>
        </p:txBody>
      </p:sp>
      <p:sp>
        <p:nvSpPr>
          <p:cNvPr id="245" name="Textfeld 5"/>
          <p:cNvSpPr txBox="1"/>
          <p:nvPr/>
        </p:nvSpPr>
        <p:spPr>
          <a:xfrm>
            <a:off x="2737152" y="2621889"/>
            <a:ext cx="2805599" cy="6463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3600">
                <a:solidFill>
                  <a:srgbClr val="337AB7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 dirty="0"/>
          </a:p>
        </p:txBody>
      </p:sp>
      <p:sp>
        <p:nvSpPr>
          <p:cNvPr id="8" name="Rechteck 7"/>
          <p:cNvSpPr/>
          <p:nvPr/>
        </p:nvSpPr>
        <p:spPr>
          <a:xfrm>
            <a:off x="3131840" y="2671289"/>
            <a:ext cx="2808312" cy="1656184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3239852" y="2991551"/>
            <a:ext cx="2592288" cy="101565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e-DE" sz="2000" dirty="0" smtClean="0">
                <a:solidFill>
                  <a:schemeClr val="bg1"/>
                </a:solidFill>
              </a:rPr>
              <a:t>Review zur Aufnahme in das intelligente Wörterbuch</a:t>
            </a:r>
            <a:endParaRPr kumimoji="0" lang="de-DE" sz="20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sym typeface="Helvetica"/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467544" y="2671289"/>
            <a:ext cx="2016224" cy="1656184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562202" y="3145440"/>
            <a:ext cx="1861130" cy="70788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e-DE" sz="2000" dirty="0">
                <a:solidFill>
                  <a:schemeClr val="bg1"/>
                </a:solidFill>
              </a:rPr>
              <a:t>b</a:t>
            </a:r>
            <a:r>
              <a:rPr kumimoji="0" lang="de-DE" sz="2000" b="0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is </a:t>
            </a: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2000" b="0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April 2019</a:t>
            </a:r>
            <a:endParaRPr kumimoji="0" lang="de-DE" sz="20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sym typeface="Helvetica"/>
            </a:endParaRPr>
          </a:p>
        </p:txBody>
      </p:sp>
      <p:sp>
        <p:nvSpPr>
          <p:cNvPr id="12" name="Rechteck 11"/>
          <p:cNvSpPr/>
          <p:nvPr/>
        </p:nvSpPr>
        <p:spPr>
          <a:xfrm>
            <a:off x="6516216" y="2671289"/>
            <a:ext cx="2115235" cy="1656182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6638569" y="3145439"/>
            <a:ext cx="1952525" cy="40010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e-DE" sz="2000" dirty="0" smtClean="0">
                <a:solidFill>
                  <a:schemeClr val="bg1"/>
                </a:solidFill>
              </a:rPr>
              <a:t>Implementation</a:t>
            </a:r>
            <a:endParaRPr kumimoji="0" lang="de-DE" sz="20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sym typeface="Helvetica"/>
            </a:endParaRPr>
          </a:p>
        </p:txBody>
      </p:sp>
      <p:sp>
        <p:nvSpPr>
          <p:cNvPr id="2" name="Pfeil nach rechts 1"/>
          <p:cNvSpPr/>
          <p:nvPr/>
        </p:nvSpPr>
        <p:spPr>
          <a:xfrm>
            <a:off x="2627784" y="3268216"/>
            <a:ext cx="432048" cy="376808"/>
          </a:xfrm>
          <a:prstGeom prst="rightArrow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15" name="Pfeil nach rechts 14"/>
          <p:cNvSpPr/>
          <p:nvPr/>
        </p:nvSpPr>
        <p:spPr>
          <a:xfrm>
            <a:off x="6012160" y="3254142"/>
            <a:ext cx="432048" cy="376808"/>
          </a:xfrm>
          <a:prstGeom prst="rightArrow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16" name="Textfeld 4"/>
          <p:cNvSpPr txBox="1"/>
          <p:nvPr/>
        </p:nvSpPr>
        <p:spPr>
          <a:xfrm>
            <a:off x="467544" y="1767878"/>
            <a:ext cx="8163907" cy="6463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>
              <a:defRPr sz="3600">
                <a:solidFill>
                  <a:srgbClr val="337AB7"/>
                </a:solidFill>
                <a:latin typeface="+mj-lt"/>
                <a:ea typeface="+mj-ea"/>
                <a:cs typeface="+mj-cs"/>
                <a:sym typeface="Calibri"/>
              </a:defRPr>
            </a:pPr>
            <a:r>
              <a:rPr lang="de-DE" dirty="0" smtClean="0"/>
              <a:t>Vorschlagfunktion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129408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 animBg="1"/>
      <p:bldP spid="11" grpId="0"/>
      <p:bldP spid="12" grpId="0" animBg="1"/>
      <p:bldP spid="13" grpId="0"/>
      <p:bldP spid="2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Titel 1"/>
          <p:cNvSpPr txBox="1">
            <a:spLocks noGrp="1"/>
          </p:cNvSpPr>
          <p:nvPr>
            <p:ph type="title"/>
          </p:nvPr>
        </p:nvSpPr>
        <p:spPr>
          <a:xfrm>
            <a:off x="745231" y="476672"/>
            <a:ext cx="6275042" cy="792090"/>
          </a:xfrm>
          <a:prstGeom prst="rect">
            <a:avLst/>
          </a:prstGeom>
        </p:spPr>
        <p:txBody>
          <a:bodyPr/>
          <a:lstStyle/>
          <a:p>
            <a:r>
              <a:t>Und Nun? Eigene Übungen</a:t>
            </a:r>
          </a:p>
        </p:txBody>
      </p:sp>
      <p:pic>
        <p:nvPicPr>
          <p:cNvPr id="249" name="Grafik 3" descr="Grafik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39060" y="1700808"/>
            <a:ext cx="4003415" cy="2648200"/>
          </a:xfrm>
          <a:prstGeom prst="rect">
            <a:avLst/>
          </a:prstGeom>
          <a:ln w="12700">
            <a:miter lim="400000"/>
          </a:ln>
        </p:spPr>
      </p:pic>
      <p:sp>
        <p:nvSpPr>
          <p:cNvPr id="250" name="Textfeld 4"/>
          <p:cNvSpPr txBox="1"/>
          <p:nvPr/>
        </p:nvSpPr>
        <p:spPr>
          <a:xfrm>
            <a:off x="5004048" y="1772815"/>
            <a:ext cx="3312369" cy="2263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2400">
                <a:solidFill>
                  <a:schemeClr val="accent1"/>
                </a:solidFill>
                <a:latin typeface="+mj-lt"/>
                <a:ea typeface="+mj-ea"/>
                <a:cs typeface="+mj-cs"/>
                <a:sym typeface="Calibri"/>
              </a:defRPr>
            </a:pPr>
            <a:r>
              <a:t>5 eigene Übungsformate</a:t>
            </a:r>
          </a:p>
          <a:p>
            <a:pPr marL="342900" indent="-342900">
              <a:buSzPct val="100000"/>
              <a:buFont typeface="Arial"/>
              <a:buChar char="•"/>
              <a:defRPr sz="2000">
                <a:solidFill>
                  <a:schemeClr val="accent1"/>
                </a:solidFill>
                <a:latin typeface="+mj-lt"/>
                <a:ea typeface="+mj-ea"/>
                <a:cs typeface="+mj-cs"/>
                <a:sym typeface="Calibri"/>
              </a:defRPr>
            </a:pPr>
            <a:r>
              <a:t>mit Wörtern, die falsch geschrieben wurden</a:t>
            </a:r>
          </a:p>
          <a:p>
            <a:pPr marL="342900" indent="-342900">
              <a:buSzPct val="100000"/>
              <a:buFont typeface="Arial"/>
              <a:buChar char="•"/>
              <a:defRPr sz="2000">
                <a:solidFill>
                  <a:schemeClr val="accent1"/>
                </a:solidFill>
                <a:latin typeface="+mj-lt"/>
                <a:ea typeface="+mj-ea"/>
                <a:cs typeface="+mj-cs"/>
                <a:sym typeface="Calibri"/>
              </a:defRPr>
            </a:pPr>
            <a:r>
              <a:t>mit Wörtern, die der Kategorie zugeordnet sind</a:t>
            </a:r>
          </a:p>
        </p:txBody>
      </p:sp>
    </p:spTree>
    <p:extLst>
      <p:ext uri="{BB962C8B-B14F-4D97-AF65-F5344CB8AC3E}">
        <p14:creationId xmlns:p14="http://schemas.microsoft.com/office/powerpoint/2010/main" val="281571250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Titel 1"/>
          <p:cNvSpPr txBox="1">
            <a:spLocks noGrp="1"/>
          </p:cNvSpPr>
          <p:nvPr>
            <p:ph type="title"/>
          </p:nvPr>
        </p:nvSpPr>
        <p:spPr>
          <a:xfrm>
            <a:off x="745231" y="476672"/>
            <a:ext cx="6275042" cy="792090"/>
          </a:xfrm>
          <a:prstGeom prst="rect">
            <a:avLst/>
          </a:prstGeom>
        </p:spPr>
        <p:txBody>
          <a:bodyPr/>
          <a:lstStyle/>
          <a:p>
            <a:r>
              <a:t>Und Nun? Eigene Übungen</a:t>
            </a:r>
          </a:p>
        </p:txBody>
      </p:sp>
      <p:pic>
        <p:nvPicPr>
          <p:cNvPr id="253" name="Grafik 3" descr="Grafik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39060" y="1700808"/>
            <a:ext cx="4003415" cy="2648200"/>
          </a:xfrm>
          <a:prstGeom prst="rect">
            <a:avLst/>
          </a:prstGeom>
          <a:ln w="12700">
            <a:miter lim="400000"/>
          </a:ln>
        </p:spPr>
      </p:pic>
      <p:sp>
        <p:nvSpPr>
          <p:cNvPr id="254" name="Textfeld 4"/>
          <p:cNvSpPr txBox="1"/>
          <p:nvPr/>
        </p:nvSpPr>
        <p:spPr>
          <a:xfrm>
            <a:off x="5004048" y="1772815"/>
            <a:ext cx="3312369" cy="2263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2400">
                <a:solidFill>
                  <a:schemeClr val="accent1"/>
                </a:solidFill>
                <a:latin typeface="+mj-lt"/>
                <a:ea typeface="+mj-ea"/>
                <a:cs typeface="+mj-cs"/>
                <a:sym typeface="Calibri"/>
              </a:defRPr>
            </a:pPr>
            <a:r>
              <a:t>5 eigene Übungsformate</a:t>
            </a:r>
          </a:p>
          <a:p>
            <a:pPr marL="342900" indent="-342900">
              <a:buSzPct val="100000"/>
              <a:buFont typeface="Arial"/>
              <a:buChar char="•"/>
              <a:defRPr sz="2000">
                <a:solidFill>
                  <a:schemeClr val="accent1"/>
                </a:solidFill>
                <a:latin typeface="+mj-lt"/>
                <a:ea typeface="+mj-ea"/>
                <a:cs typeface="+mj-cs"/>
                <a:sym typeface="Calibri"/>
              </a:defRPr>
            </a:pPr>
            <a:r>
              <a:t>mit Wörtern, die falsch geschrieben wurden</a:t>
            </a:r>
          </a:p>
          <a:p>
            <a:pPr marL="342900" indent="-342900">
              <a:buSzPct val="100000"/>
              <a:buFont typeface="Arial"/>
              <a:buChar char="•"/>
              <a:defRPr sz="2000">
                <a:solidFill>
                  <a:schemeClr val="accent1"/>
                </a:solidFill>
                <a:latin typeface="+mj-lt"/>
                <a:ea typeface="+mj-ea"/>
                <a:cs typeface="+mj-cs"/>
                <a:sym typeface="Calibri"/>
              </a:defRPr>
            </a:pPr>
            <a:r>
              <a:t>mit Wörtern, die der Kategorie zugeordnet sind</a:t>
            </a:r>
          </a:p>
        </p:txBody>
      </p:sp>
      <p:sp>
        <p:nvSpPr>
          <p:cNvPr id="255" name="Textfeld 5"/>
          <p:cNvSpPr txBox="1"/>
          <p:nvPr/>
        </p:nvSpPr>
        <p:spPr>
          <a:xfrm>
            <a:off x="5034843" y="3887342"/>
            <a:ext cx="3312369" cy="1513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2400">
                <a:solidFill>
                  <a:schemeClr val="accent1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t>Auswertung der Übungen einsehbar für Schüler/innen und Lehrer/innen</a:t>
            </a:r>
          </a:p>
        </p:txBody>
      </p:sp>
      <p:sp>
        <p:nvSpPr>
          <p:cNvPr id="256" name="Textfeld 1"/>
          <p:cNvSpPr txBox="1"/>
          <p:nvPr/>
        </p:nvSpPr>
        <p:spPr>
          <a:xfrm>
            <a:off x="467543" y="4644261"/>
            <a:ext cx="4176466" cy="3200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700">
                <a:latin typeface="+mj-lt"/>
                <a:ea typeface="+mj-ea"/>
                <a:cs typeface="+mj-cs"/>
                <a:sym typeface="Calibri"/>
              </a:defRPr>
            </a:pPr>
            <a:r>
              <a:t>Screenshot “049ID) Doppelvokale; einfach“ von „IDeRBlog“ 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3"/>
              </a:rPr>
              <a:t>https://learningapps.org/1661276</a:t>
            </a:r>
            <a:r>
              <a:t> (07.11.18 08:44)</a:t>
            </a:r>
          </a:p>
        </p:txBody>
      </p:sp>
    </p:spTree>
    <p:extLst>
      <p:ext uri="{BB962C8B-B14F-4D97-AF65-F5344CB8AC3E}">
        <p14:creationId xmlns:p14="http://schemas.microsoft.com/office/powerpoint/2010/main" val="3030799004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Titel 1"/>
          <p:cNvSpPr txBox="1">
            <a:spLocks noGrp="1"/>
          </p:cNvSpPr>
          <p:nvPr>
            <p:ph type="title"/>
          </p:nvPr>
        </p:nvSpPr>
        <p:spPr>
          <a:xfrm>
            <a:off x="745233" y="476672"/>
            <a:ext cx="6995119" cy="792090"/>
          </a:xfrm>
          <a:prstGeom prst="rect">
            <a:avLst/>
          </a:prstGeom>
        </p:spPr>
        <p:txBody>
          <a:bodyPr/>
          <a:lstStyle>
            <a:lvl1pPr defTabSz="868680">
              <a:defRPr sz="3400"/>
            </a:lvl1pPr>
          </a:lstStyle>
          <a:p>
            <a:r>
              <a:t>Und Nun? Nutzergruppen erweitern</a:t>
            </a:r>
          </a:p>
        </p:txBody>
      </p:sp>
      <p:pic>
        <p:nvPicPr>
          <p:cNvPr id="259" name="Grafik 3" descr="Grafik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788024" y="2348880"/>
            <a:ext cx="3960568" cy="2952330"/>
          </a:xfrm>
          <a:prstGeom prst="rect">
            <a:avLst/>
          </a:prstGeom>
          <a:ln w="12700">
            <a:miter lim="400000"/>
          </a:ln>
        </p:spPr>
      </p:pic>
      <p:sp>
        <p:nvSpPr>
          <p:cNvPr id="260" name="Textfeld 4"/>
          <p:cNvSpPr txBox="1"/>
          <p:nvPr/>
        </p:nvSpPr>
        <p:spPr>
          <a:xfrm>
            <a:off x="539550" y="2276872"/>
            <a:ext cx="4032450" cy="17170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2800">
                <a:latin typeface="+mj-lt"/>
                <a:ea typeface="+mj-ea"/>
                <a:cs typeface="+mj-cs"/>
                <a:sym typeface="Calibri"/>
              </a:defRPr>
            </a:pPr>
            <a:r>
              <a:t>Ältere Schüler/innen</a:t>
            </a:r>
          </a:p>
          <a:p>
            <a:pPr>
              <a:defRPr sz="2800">
                <a:latin typeface="+mj-lt"/>
                <a:ea typeface="+mj-ea"/>
                <a:cs typeface="+mj-cs"/>
                <a:sym typeface="Calibri"/>
              </a:defRPr>
            </a:pPr>
            <a:endParaRPr/>
          </a:p>
          <a:p>
            <a:pPr>
              <a:defRPr sz="2800"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79137109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Titel 1"/>
          <p:cNvSpPr txBox="1">
            <a:spLocks noGrp="1"/>
          </p:cNvSpPr>
          <p:nvPr>
            <p:ph type="title"/>
          </p:nvPr>
        </p:nvSpPr>
        <p:spPr>
          <a:xfrm>
            <a:off x="745233" y="476672"/>
            <a:ext cx="6995119" cy="792090"/>
          </a:xfrm>
          <a:prstGeom prst="rect">
            <a:avLst/>
          </a:prstGeom>
        </p:spPr>
        <p:txBody>
          <a:bodyPr/>
          <a:lstStyle>
            <a:lvl1pPr defTabSz="868680">
              <a:defRPr sz="3400"/>
            </a:lvl1pPr>
          </a:lstStyle>
          <a:p>
            <a:r>
              <a:t>Und Nun? Nutzergruppen erweitern</a:t>
            </a:r>
          </a:p>
        </p:txBody>
      </p:sp>
      <p:pic>
        <p:nvPicPr>
          <p:cNvPr id="263" name="Grafik 3" descr="Grafik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788024" y="2348880"/>
            <a:ext cx="3960568" cy="2952330"/>
          </a:xfrm>
          <a:prstGeom prst="rect">
            <a:avLst/>
          </a:prstGeom>
          <a:ln w="12700">
            <a:miter lim="400000"/>
          </a:ln>
        </p:spPr>
      </p:pic>
      <p:sp>
        <p:nvSpPr>
          <p:cNvPr id="264" name="Textfeld 4"/>
          <p:cNvSpPr txBox="1"/>
          <p:nvPr/>
        </p:nvSpPr>
        <p:spPr>
          <a:xfrm>
            <a:off x="539550" y="2276872"/>
            <a:ext cx="4032450" cy="29362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2800">
                <a:solidFill>
                  <a:srgbClr val="BFBFBF"/>
                </a:solidFill>
                <a:latin typeface="+mj-lt"/>
                <a:ea typeface="+mj-ea"/>
                <a:cs typeface="+mj-cs"/>
                <a:sym typeface="Calibri"/>
              </a:defRPr>
            </a:pPr>
            <a:r>
              <a:t>Ältere Schüler/innen</a:t>
            </a:r>
          </a:p>
          <a:p>
            <a:pPr>
              <a:defRPr sz="2800">
                <a:solidFill>
                  <a:srgbClr val="BFBFBF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/>
          </a:p>
          <a:p>
            <a:pPr>
              <a:defRPr sz="2800">
                <a:solidFill>
                  <a:srgbClr val="BFBFBF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/>
          </a:p>
          <a:p>
            <a:pPr>
              <a:defRPr sz="2800">
                <a:solidFill>
                  <a:srgbClr val="BFBFBF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/>
          </a:p>
          <a:p>
            <a:pPr>
              <a:defRPr sz="2800">
                <a:solidFill>
                  <a:srgbClr val="BFBFBF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/>
          </a:p>
          <a:p>
            <a:pPr>
              <a:defRPr sz="2800">
                <a:latin typeface="+mj-lt"/>
                <a:ea typeface="+mj-ea"/>
                <a:cs typeface="+mj-cs"/>
                <a:sym typeface="Calibri"/>
              </a:defRPr>
            </a:pPr>
            <a:r>
              <a:t>Deutsch als Zweitsprache</a:t>
            </a:r>
          </a:p>
        </p:txBody>
      </p:sp>
    </p:spTree>
    <p:extLst>
      <p:ext uri="{BB962C8B-B14F-4D97-AF65-F5344CB8AC3E}">
        <p14:creationId xmlns:p14="http://schemas.microsoft.com/office/powerpoint/2010/main" val="1818662355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Titel 1"/>
          <p:cNvSpPr txBox="1">
            <a:spLocks noGrp="1"/>
          </p:cNvSpPr>
          <p:nvPr>
            <p:ph type="title"/>
          </p:nvPr>
        </p:nvSpPr>
        <p:spPr>
          <a:xfrm>
            <a:off x="457200" y="476672"/>
            <a:ext cx="6707086" cy="792090"/>
          </a:xfrm>
          <a:prstGeom prst="rect">
            <a:avLst/>
          </a:prstGeom>
        </p:spPr>
        <p:txBody>
          <a:bodyPr/>
          <a:lstStyle/>
          <a:p>
            <a:r>
              <a:t>Und Nun? In den Unterricht</a:t>
            </a:r>
          </a:p>
        </p:txBody>
      </p:sp>
      <p:pic>
        <p:nvPicPr>
          <p:cNvPr id="267" name="Grafik 4" descr="Grafik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868144" y="1628799"/>
            <a:ext cx="1856113" cy="2054808"/>
          </a:xfrm>
          <a:prstGeom prst="rect">
            <a:avLst/>
          </a:prstGeom>
          <a:ln w="12700">
            <a:miter lim="400000"/>
          </a:ln>
        </p:spPr>
      </p:pic>
      <p:pic>
        <p:nvPicPr>
          <p:cNvPr id="268" name="Grafik 5" descr="Grafik 5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848918" y="3789040"/>
            <a:ext cx="1819427" cy="2193871"/>
          </a:xfrm>
          <a:prstGeom prst="rect">
            <a:avLst/>
          </a:prstGeom>
          <a:ln w="12700">
            <a:miter lim="400000"/>
          </a:ln>
        </p:spPr>
      </p:pic>
      <p:sp>
        <p:nvSpPr>
          <p:cNvPr id="269" name="Textfeld 6"/>
          <p:cNvSpPr txBox="1"/>
          <p:nvPr/>
        </p:nvSpPr>
        <p:spPr>
          <a:xfrm>
            <a:off x="539550" y="1988840"/>
            <a:ext cx="3888435" cy="3672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4000">
                <a:solidFill>
                  <a:srgbClr val="337AB7"/>
                </a:solidFill>
                <a:latin typeface="+mj-lt"/>
                <a:ea typeface="+mj-ea"/>
                <a:cs typeface="+mj-cs"/>
                <a:sym typeface="Calibri"/>
              </a:defRPr>
            </a:pPr>
            <a:r>
              <a:t>Regelheft</a:t>
            </a:r>
          </a:p>
          <a:p>
            <a:pPr>
              <a:defRPr sz="4000">
                <a:solidFill>
                  <a:srgbClr val="337AB7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/>
          </a:p>
          <a:p>
            <a:pPr>
              <a:defRPr sz="4000">
                <a:solidFill>
                  <a:srgbClr val="337AB7"/>
                </a:solidFill>
                <a:latin typeface="+mj-lt"/>
                <a:ea typeface="+mj-ea"/>
                <a:cs typeface="+mj-cs"/>
                <a:sym typeface="Calibri"/>
              </a:defRPr>
            </a:pPr>
            <a:r>
              <a:t>Unterrichts-vorbereitungen</a:t>
            </a:r>
          </a:p>
          <a:p>
            <a:pPr>
              <a:defRPr sz="4000">
                <a:solidFill>
                  <a:srgbClr val="337AB7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/>
          </a:p>
          <a:p>
            <a:pPr>
              <a:defRPr sz="4000">
                <a:solidFill>
                  <a:srgbClr val="337AB7"/>
                </a:solidFill>
                <a:latin typeface="+mj-lt"/>
                <a:ea typeface="+mj-ea"/>
                <a:cs typeface="+mj-cs"/>
                <a:sym typeface="Calibri"/>
              </a:defRPr>
            </a:pPr>
            <a:r>
              <a:t>Arbeitsblätter</a:t>
            </a:r>
          </a:p>
        </p:txBody>
      </p:sp>
    </p:spTree>
    <p:extLst>
      <p:ext uri="{BB962C8B-B14F-4D97-AF65-F5344CB8AC3E}">
        <p14:creationId xmlns:p14="http://schemas.microsoft.com/office/powerpoint/2010/main" val="354938944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Titel 1"/>
          <p:cNvSpPr txBox="1">
            <a:spLocks noGrp="1"/>
          </p:cNvSpPr>
          <p:nvPr>
            <p:ph type="title"/>
          </p:nvPr>
        </p:nvSpPr>
        <p:spPr>
          <a:xfrm>
            <a:off x="457200" y="476672"/>
            <a:ext cx="6707086" cy="792090"/>
          </a:xfrm>
          <a:prstGeom prst="rect">
            <a:avLst/>
          </a:prstGeom>
        </p:spPr>
        <p:txBody>
          <a:bodyPr/>
          <a:lstStyle/>
          <a:p>
            <a:r>
              <a:t>Und Nun? In den Unterricht</a:t>
            </a:r>
          </a:p>
        </p:txBody>
      </p:sp>
      <p:pic>
        <p:nvPicPr>
          <p:cNvPr id="272" name="Grafik 4" descr="Grafik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868144" y="1628799"/>
            <a:ext cx="1856113" cy="2054808"/>
          </a:xfrm>
          <a:prstGeom prst="rect">
            <a:avLst/>
          </a:prstGeom>
          <a:ln w="12700">
            <a:miter lim="400000"/>
          </a:ln>
        </p:spPr>
      </p:pic>
      <p:pic>
        <p:nvPicPr>
          <p:cNvPr id="273" name="Grafik 5" descr="Grafik 5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848918" y="3789040"/>
            <a:ext cx="1819427" cy="2193871"/>
          </a:xfrm>
          <a:prstGeom prst="rect">
            <a:avLst/>
          </a:prstGeom>
          <a:ln w="12700">
            <a:miter lim="400000"/>
          </a:ln>
        </p:spPr>
      </p:pic>
      <p:sp>
        <p:nvSpPr>
          <p:cNvPr id="274" name="Textfeld 6"/>
          <p:cNvSpPr txBox="1"/>
          <p:nvPr/>
        </p:nvSpPr>
        <p:spPr>
          <a:xfrm>
            <a:off x="539550" y="1988839"/>
            <a:ext cx="3888435" cy="30759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4000">
                <a:solidFill>
                  <a:srgbClr val="337AB7"/>
                </a:solidFill>
                <a:latin typeface="+mj-lt"/>
                <a:ea typeface="+mj-ea"/>
                <a:cs typeface="+mj-cs"/>
                <a:sym typeface="Calibri"/>
              </a:defRPr>
            </a:pPr>
            <a:r>
              <a:t>Newsletter</a:t>
            </a:r>
          </a:p>
          <a:p>
            <a:pPr>
              <a:defRPr sz="4000">
                <a:solidFill>
                  <a:srgbClr val="337AB7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/>
          </a:p>
          <a:p>
            <a:pPr>
              <a:defRPr sz="4000">
                <a:solidFill>
                  <a:srgbClr val="337AB7"/>
                </a:solidFill>
                <a:latin typeface="+mj-lt"/>
                <a:ea typeface="+mj-ea"/>
                <a:cs typeface="+mj-cs"/>
                <a:sym typeface="Calibri"/>
              </a:defRPr>
            </a:pPr>
            <a:r>
              <a:t>FAQ</a:t>
            </a:r>
          </a:p>
          <a:p>
            <a:pPr>
              <a:defRPr sz="4000">
                <a:solidFill>
                  <a:srgbClr val="337AB7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/>
          </a:p>
          <a:p>
            <a:pPr>
              <a:defRPr sz="4000">
                <a:solidFill>
                  <a:srgbClr val="337AB7"/>
                </a:solidFill>
                <a:latin typeface="+mj-lt"/>
                <a:ea typeface="+mj-ea"/>
                <a:cs typeface="+mj-cs"/>
                <a:sym typeface="Calibri"/>
              </a:defRPr>
            </a:pPr>
            <a:r>
              <a:t>Hotline</a:t>
            </a:r>
          </a:p>
        </p:txBody>
      </p:sp>
    </p:spTree>
    <p:extLst>
      <p:ext uri="{BB962C8B-B14F-4D97-AF65-F5344CB8AC3E}">
        <p14:creationId xmlns:p14="http://schemas.microsoft.com/office/powerpoint/2010/main" val="4104424655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Titel 1"/>
          <p:cNvSpPr txBox="1">
            <a:spLocks noGrp="1"/>
          </p:cNvSpPr>
          <p:nvPr>
            <p:ph type="title"/>
          </p:nvPr>
        </p:nvSpPr>
        <p:spPr>
          <a:xfrm>
            <a:off x="457200" y="476672"/>
            <a:ext cx="6707086" cy="792090"/>
          </a:xfrm>
          <a:prstGeom prst="rect">
            <a:avLst/>
          </a:prstGeom>
        </p:spPr>
        <p:txBody>
          <a:bodyPr/>
          <a:lstStyle/>
          <a:p>
            <a:r>
              <a:t>Und Nun? In den Unterricht</a:t>
            </a:r>
          </a:p>
        </p:txBody>
      </p:sp>
      <p:sp>
        <p:nvSpPr>
          <p:cNvPr id="277" name="Textfeld 6"/>
          <p:cNvSpPr txBox="1"/>
          <p:nvPr/>
        </p:nvSpPr>
        <p:spPr>
          <a:xfrm>
            <a:off x="539550" y="1988839"/>
            <a:ext cx="3888435" cy="24790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4000">
                <a:solidFill>
                  <a:srgbClr val="337AB7"/>
                </a:solidFill>
                <a:latin typeface="+mj-lt"/>
                <a:ea typeface="+mj-ea"/>
                <a:cs typeface="+mj-cs"/>
                <a:sym typeface="Calibri"/>
              </a:defRPr>
            </a:pPr>
            <a:r>
              <a:t>Netzwerk von Moderatoren </a:t>
            </a:r>
            <a:br/>
            <a:r>
              <a:t>in den einzelnen Bundesländern</a:t>
            </a:r>
          </a:p>
        </p:txBody>
      </p:sp>
      <p:grpSp>
        <p:nvGrpSpPr>
          <p:cNvPr id="280" name="Gruppieren 7"/>
          <p:cNvGrpSpPr/>
          <p:nvPr/>
        </p:nvGrpSpPr>
        <p:grpSpPr>
          <a:xfrm>
            <a:off x="5071554" y="1988839"/>
            <a:ext cx="3748922" cy="4419796"/>
            <a:chOff x="-1" y="-1"/>
            <a:chExt cx="3748921" cy="4419795"/>
          </a:xfrm>
        </p:grpSpPr>
        <p:pic>
          <p:nvPicPr>
            <p:cNvPr id="278" name="Grafik 2" descr="Grafik 2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1" y="-1"/>
              <a:ext cx="3748921" cy="403245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79" name="Textfeld 3"/>
            <p:cNvSpPr txBox="1"/>
            <p:nvPr/>
          </p:nvSpPr>
          <p:spPr>
            <a:xfrm>
              <a:off x="4499" y="4019689"/>
              <a:ext cx="3744421" cy="40010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>
              <a:lvl1pPr>
                <a:defRPr sz="1200">
                  <a:latin typeface="+mj-lt"/>
                  <a:ea typeface="+mj-ea"/>
                  <a:cs typeface="+mj-cs"/>
                  <a:sym typeface="Calibri"/>
                </a:defRPr>
              </a:lvl1pPr>
            </a:lstStyle>
            <a:p>
              <a:r>
                <a:rPr sz="1000" dirty="0" err="1"/>
                <a:t>Bild</a:t>
              </a:r>
              <a:r>
                <a:rPr sz="1000" dirty="0"/>
                <a:t> von https://pixabay.com/de/deutschland-karte-alle-bundesl%C3%A4nder-2431251/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0854680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Titel 1"/>
          <p:cNvSpPr txBox="1">
            <a:spLocks noGrp="1"/>
          </p:cNvSpPr>
          <p:nvPr>
            <p:ph type="title"/>
          </p:nvPr>
        </p:nvSpPr>
        <p:spPr>
          <a:xfrm>
            <a:off x="457200" y="476672"/>
            <a:ext cx="6707086" cy="792090"/>
          </a:xfrm>
          <a:prstGeom prst="rect">
            <a:avLst/>
          </a:prstGeom>
        </p:spPr>
        <p:txBody>
          <a:bodyPr/>
          <a:lstStyle/>
          <a:p>
            <a:r>
              <a:rPr dirty="0"/>
              <a:t>Und Nun? </a:t>
            </a:r>
            <a:r>
              <a:rPr lang="de-DE" dirty="0" smtClean="0"/>
              <a:t>Termine</a:t>
            </a:r>
            <a:endParaRPr dirty="0"/>
          </a:p>
        </p:txBody>
      </p:sp>
      <p:sp>
        <p:nvSpPr>
          <p:cNvPr id="7" name="Rechteck 6"/>
          <p:cNvSpPr/>
          <p:nvPr/>
        </p:nvSpPr>
        <p:spPr>
          <a:xfrm>
            <a:off x="2195736" y="2564904"/>
            <a:ext cx="4032448" cy="2233875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2195736" y="2885167"/>
            <a:ext cx="4032448" cy="101565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e-DE" sz="2000" dirty="0" err="1" smtClean="0">
                <a:solidFill>
                  <a:schemeClr val="bg1"/>
                </a:solidFill>
              </a:rPr>
              <a:t>Multiplikatorenfortbildung</a:t>
            </a:r>
            <a:endParaRPr lang="de-DE" sz="2000" dirty="0" smtClean="0">
              <a:solidFill>
                <a:schemeClr val="bg1"/>
              </a:solidFill>
            </a:endParaRP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20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sym typeface="Helvetica"/>
            </a:endParaRP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e-DE" sz="2000" dirty="0" smtClean="0">
                <a:solidFill>
                  <a:schemeClr val="bg1"/>
                </a:solidFill>
              </a:rPr>
              <a:t>25.02.-14.05.2019</a:t>
            </a:r>
            <a:endParaRPr kumimoji="0" lang="de-DE" sz="20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11039941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Titel 1"/>
          <p:cNvSpPr txBox="1">
            <a:spLocks noGrp="1"/>
          </p:cNvSpPr>
          <p:nvPr>
            <p:ph type="title"/>
          </p:nvPr>
        </p:nvSpPr>
        <p:spPr>
          <a:xfrm>
            <a:off x="465303" y="692694"/>
            <a:ext cx="5698978" cy="792090"/>
          </a:xfrm>
          <a:prstGeom prst="rect">
            <a:avLst/>
          </a:prstGeom>
        </p:spPr>
        <p:txBody>
          <a:bodyPr/>
          <a:lstStyle/>
          <a:p>
            <a:r>
              <a:t>Programm</a:t>
            </a:r>
          </a:p>
        </p:txBody>
      </p:sp>
      <p:sp>
        <p:nvSpPr>
          <p:cNvPr id="198" name="Abgerundetes Rechteck 8"/>
          <p:cNvSpPr/>
          <p:nvPr/>
        </p:nvSpPr>
        <p:spPr>
          <a:xfrm>
            <a:off x="1763688" y="3628873"/>
            <a:ext cx="5616624" cy="720082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25400">
            <a:solidFill>
              <a:srgbClr val="3A5E8A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sp>
        <p:nvSpPr>
          <p:cNvPr id="199" name="Textfeld 9"/>
          <p:cNvSpPr txBox="1"/>
          <p:nvPr/>
        </p:nvSpPr>
        <p:spPr>
          <a:xfrm>
            <a:off x="1835696" y="3788857"/>
            <a:ext cx="5472608" cy="3835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2000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t>Und nun?</a:t>
            </a:r>
          </a:p>
        </p:txBody>
      </p:sp>
      <p:sp>
        <p:nvSpPr>
          <p:cNvPr id="200" name="Abgerundetes Rechteck 12"/>
          <p:cNvSpPr/>
          <p:nvPr/>
        </p:nvSpPr>
        <p:spPr>
          <a:xfrm>
            <a:off x="1763688" y="2761763"/>
            <a:ext cx="5616624" cy="720082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25400">
            <a:solidFill>
              <a:srgbClr val="3A5E8A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sp>
        <p:nvSpPr>
          <p:cNvPr id="201" name="Textfeld 13"/>
          <p:cNvSpPr txBox="1"/>
          <p:nvPr/>
        </p:nvSpPr>
        <p:spPr>
          <a:xfrm>
            <a:off x="1835696" y="2937137"/>
            <a:ext cx="5472608" cy="3835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2000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t>Was bisher geschah</a:t>
            </a:r>
          </a:p>
        </p:txBody>
      </p:sp>
    </p:spTree>
    <p:extLst>
      <p:ext uri="{BB962C8B-B14F-4D97-AF65-F5344CB8AC3E}">
        <p14:creationId xmlns:p14="http://schemas.microsoft.com/office/powerpoint/2010/main" val="396487496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Titel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de-DE" dirty="0" smtClean="0"/>
              <a:t>Fragen und Anmerkungen?</a:t>
            </a:r>
            <a:endParaRPr dirty="0"/>
          </a:p>
        </p:txBody>
      </p:sp>
      <p:sp>
        <p:nvSpPr>
          <p:cNvPr id="336" name="Textfeld 16"/>
          <p:cNvSpPr/>
          <p:nvPr/>
        </p:nvSpPr>
        <p:spPr>
          <a:xfrm>
            <a:off x="786796" y="2253855"/>
            <a:ext cx="3528393" cy="1424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b="1">
                <a:solidFill>
                  <a:srgbClr val="FFFFFF"/>
                </a:solidFill>
              </a:defRPr>
            </a:pPr>
            <a:r>
              <a:t>22.11.16 </a:t>
            </a:r>
          </a:p>
          <a:p>
            <a:pPr algn="ctr">
              <a:defRPr b="1">
                <a:solidFill>
                  <a:srgbClr val="FFFFFF"/>
                </a:solidFill>
              </a:defRPr>
            </a:pPr>
            <a:endParaRPr/>
          </a:p>
          <a:p>
            <a:pPr algn="ctr">
              <a:defRPr b="1">
                <a:solidFill>
                  <a:srgbClr val="FFFFFF"/>
                </a:solidFill>
              </a:defRPr>
            </a:pPr>
            <a:r>
              <a:t>Online Fortbildung</a:t>
            </a:r>
          </a:p>
          <a:p>
            <a:pPr algn="ctr">
              <a:defRPr b="1">
                <a:solidFill>
                  <a:srgbClr val="FFFFFF"/>
                </a:solidFill>
              </a:defRPr>
            </a:pPr>
            <a:endParaRPr/>
          </a:p>
          <a:p>
            <a:pPr algn="ctr">
              <a:defRPr b="1">
                <a:solidFill>
                  <a:srgbClr val="FFFFFF"/>
                </a:solidFill>
              </a:defRPr>
            </a:pPr>
            <a:r>
              <a:t>20:00 - 21:30</a:t>
            </a:r>
          </a:p>
        </p:txBody>
      </p:sp>
      <p:sp>
        <p:nvSpPr>
          <p:cNvPr id="340" name="Textfeld 19"/>
          <p:cNvSpPr/>
          <p:nvPr/>
        </p:nvSpPr>
        <p:spPr>
          <a:xfrm>
            <a:off x="2960148" y="2257754"/>
            <a:ext cx="3672409" cy="19389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2000" b="1"/>
            </a:pPr>
            <a:r>
              <a:rPr lang="de-DE" dirty="0" smtClean="0"/>
              <a:t>Michael Gros</a:t>
            </a:r>
            <a:endParaRPr dirty="0"/>
          </a:p>
          <a:p>
            <a:pPr>
              <a:defRPr sz="2000" b="1"/>
            </a:pPr>
            <a:endParaRPr dirty="0"/>
          </a:p>
          <a:p>
            <a:pPr>
              <a:defRPr sz="2000" b="1"/>
            </a:pPr>
            <a:r>
              <a:rPr lang="de-DE" u="sng" dirty="0" smtClean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2"/>
              </a:rPr>
              <a:t>iderblog@lpm.uni-sb.de</a:t>
            </a:r>
            <a:endParaRPr u="sng" dirty="0">
              <a:solidFill>
                <a:srgbClr val="0000FF"/>
              </a:solidFill>
              <a:uFill>
                <a:solidFill>
                  <a:srgbClr val="0000FF"/>
                </a:solidFill>
              </a:uFill>
              <a:hlinkClick r:id="rId2"/>
            </a:endParaRPr>
          </a:p>
          <a:p>
            <a:pPr>
              <a:defRPr sz="2000" b="1"/>
            </a:pPr>
            <a:endParaRPr u="sng" dirty="0">
              <a:solidFill>
                <a:srgbClr val="0000FF"/>
              </a:solidFill>
              <a:uFill>
                <a:solidFill>
                  <a:srgbClr val="0000FF"/>
                </a:solidFill>
              </a:uFill>
              <a:hlinkClick r:id="rId2"/>
            </a:endParaRPr>
          </a:p>
          <a:p>
            <a:pPr>
              <a:defRPr sz="2000" b="1"/>
            </a:pPr>
            <a:r>
              <a:rPr dirty="0"/>
              <a:t>+49 (0)15775055068</a:t>
            </a:r>
          </a:p>
          <a:p>
            <a:pPr>
              <a:defRPr sz="2000" b="1"/>
            </a:pPr>
            <a:r>
              <a:rPr dirty="0"/>
              <a:t>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Titel 5"/>
          <p:cNvSpPr>
            <a:spLocks noGrp="1"/>
          </p:cNvSpPr>
          <p:nvPr>
            <p:ph type="ctrTitle"/>
          </p:nvPr>
        </p:nvSpPr>
        <p:spPr>
          <a:xfrm>
            <a:off x="611560" y="2708919"/>
            <a:ext cx="7772401" cy="1470026"/>
          </a:xfrm>
          <a:prstGeom prst="rect">
            <a:avLst/>
          </a:prstGeom>
        </p:spPr>
        <p:txBody>
          <a:bodyPr/>
          <a:lstStyle>
            <a:lvl1pPr algn="ctr"/>
          </a:lstStyle>
          <a:p>
            <a:r>
              <a:t>Vielen Dank für Ihre Aufmerksamkeit</a:t>
            </a:r>
          </a:p>
        </p:txBody>
      </p:sp>
      <p:sp>
        <p:nvSpPr>
          <p:cNvPr id="344" name="Textplatzhalter 4"/>
          <p:cNvSpPr>
            <a:spLocks noGrp="1"/>
          </p:cNvSpPr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	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Bildnachweis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de-DE" dirty="0" smtClean="0"/>
              <a:t>Wenn nicht anders angegeben handelt es sich bei den Bildern um Screenshots der Seite IDeRBlog.eu</a:t>
            </a:r>
          </a:p>
          <a:p>
            <a:pPr marL="0" indent="0" algn="ctr">
              <a:buNone/>
            </a:pPr>
            <a:endParaRPr lang="de-DE" dirty="0" smtClean="0"/>
          </a:p>
          <a:p>
            <a:pPr marL="0" indent="0" algn="ctr">
              <a:buNone/>
            </a:pPr>
            <a:r>
              <a:rPr lang="de-DE" dirty="0" smtClean="0"/>
              <a:t>Diese stehen unter Creative </a:t>
            </a:r>
            <a:r>
              <a:rPr lang="de-DE" dirty="0" err="1" smtClean="0"/>
              <a:t>Commons</a:t>
            </a:r>
            <a:r>
              <a:rPr lang="de-DE" dirty="0" smtClean="0"/>
              <a:t> Lizenz</a:t>
            </a:r>
          </a:p>
          <a:p>
            <a:pPr marL="0" indent="0" algn="ctr">
              <a:buNone/>
            </a:pPr>
            <a:endParaRPr lang="de-DE" dirty="0" smtClean="0"/>
          </a:p>
          <a:p>
            <a:pPr marL="0" indent="0" algn="ctr">
              <a:buNone/>
            </a:pPr>
            <a:endParaRPr lang="de-DE" dirty="0"/>
          </a:p>
          <a:p>
            <a:pPr marL="0" indent="0" algn="ctr">
              <a:buNone/>
            </a:pPr>
            <a:endParaRPr lang="de-D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4226" y="4830300"/>
            <a:ext cx="2349983" cy="397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867004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Titel 1"/>
          <p:cNvSpPr txBox="1">
            <a:spLocks noGrp="1"/>
          </p:cNvSpPr>
          <p:nvPr>
            <p:ph type="title"/>
          </p:nvPr>
        </p:nvSpPr>
        <p:spPr>
          <a:xfrm>
            <a:off x="1331639" y="476672"/>
            <a:ext cx="5486403" cy="566740"/>
          </a:xfrm>
          <a:prstGeom prst="rect">
            <a:avLst/>
          </a:prstGeom>
        </p:spPr>
        <p:txBody>
          <a:bodyPr/>
          <a:lstStyle/>
          <a:p>
            <a:r>
              <a:t>Was bisher geschah?</a:t>
            </a:r>
          </a:p>
        </p:txBody>
      </p:sp>
      <p:pic>
        <p:nvPicPr>
          <p:cNvPr id="204" name="Grafik 2" descr="Grafik 2">
            <a:hlinkClick r:id="rId2"/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901687" y="2066855"/>
            <a:ext cx="5340626" cy="2724290"/>
          </a:xfrm>
          <a:prstGeom prst="rect">
            <a:avLst/>
          </a:prstGeom>
          <a:ln w="12700">
            <a:miter lim="400000"/>
          </a:ln>
        </p:spPr>
      </p:pic>
      <p:sp>
        <p:nvSpPr>
          <p:cNvPr id="205" name="Rechteck 3"/>
          <p:cNvSpPr txBox="1"/>
          <p:nvPr/>
        </p:nvSpPr>
        <p:spPr>
          <a:xfrm>
            <a:off x="1835696" y="5013176"/>
            <a:ext cx="3418392" cy="358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t>https://youtu.be/RAwZoESuEGE</a:t>
            </a:r>
          </a:p>
        </p:txBody>
      </p:sp>
    </p:spTree>
    <p:extLst>
      <p:ext uri="{BB962C8B-B14F-4D97-AF65-F5344CB8AC3E}">
        <p14:creationId xmlns:p14="http://schemas.microsoft.com/office/powerpoint/2010/main" val="1504485513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Titel 1"/>
          <p:cNvSpPr txBox="1">
            <a:spLocks noGrp="1"/>
          </p:cNvSpPr>
          <p:nvPr>
            <p:ph type="title"/>
          </p:nvPr>
        </p:nvSpPr>
        <p:spPr>
          <a:xfrm>
            <a:off x="745232" y="476672"/>
            <a:ext cx="5698978" cy="792090"/>
          </a:xfrm>
          <a:prstGeom prst="rect">
            <a:avLst/>
          </a:prstGeom>
        </p:spPr>
        <p:txBody>
          <a:bodyPr/>
          <a:lstStyle/>
          <a:p>
            <a:r>
              <a:t>Und Nun? Didaktisieren</a:t>
            </a:r>
          </a:p>
        </p:txBody>
      </p:sp>
      <p:pic>
        <p:nvPicPr>
          <p:cNvPr id="219" name="Grafik 4" descr="Grafik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67543" y="1844824"/>
            <a:ext cx="2540132" cy="3600635"/>
          </a:xfrm>
          <a:prstGeom prst="rect">
            <a:avLst/>
          </a:prstGeom>
          <a:ln w="12700">
            <a:miter lim="400000"/>
          </a:ln>
        </p:spPr>
      </p:pic>
      <p:pic>
        <p:nvPicPr>
          <p:cNvPr id="220" name="Grafik 14" descr="Grafik 14"/>
          <p:cNvPicPr>
            <a:picLocks noChangeAspect="1"/>
          </p:cNvPicPr>
          <p:nvPr/>
        </p:nvPicPr>
        <p:blipFill>
          <a:blip r:embed="rId3">
            <a:extLst/>
          </a:blip>
          <a:srcRect t="6774"/>
          <a:stretch>
            <a:fillRect/>
          </a:stretch>
        </p:blipFill>
        <p:spPr>
          <a:xfrm>
            <a:off x="4139951" y="1988840"/>
            <a:ext cx="3793638" cy="154447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191783934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Titel 1"/>
          <p:cNvSpPr txBox="1">
            <a:spLocks noGrp="1"/>
          </p:cNvSpPr>
          <p:nvPr>
            <p:ph type="title"/>
          </p:nvPr>
        </p:nvSpPr>
        <p:spPr>
          <a:xfrm>
            <a:off x="745232" y="476672"/>
            <a:ext cx="5698978" cy="792090"/>
          </a:xfrm>
          <a:prstGeom prst="rect">
            <a:avLst/>
          </a:prstGeom>
        </p:spPr>
        <p:txBody>
          <a:bodyPr/>
          <a:lstStyle/>
          <a:p>
            <a:r>
              <a:t>Und Nun? Didaktisieren</a:t>
            </a:r>
          </a:p>
        </p:txBody>
      </p:sp>
      <p:pic>
        <p:nvPicPr>
          <p:cNvPr id="223" name="Grafik 4" descr="Grafik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67543" y="1844824"/>
            <a:ext cx="2540132" cy="3600635"/>
          </a:xfrm>
          <a:prstGeom prst="rect">
            <a:avLst/>
          </a:prstGeom>
          <a:ln w="12700">
            <a:miter lim="400000"/>
          </a:ln>
        </p:spPr>
      </p:pic>
      <p:pic>
        <p:nvPicPr>
          <p:cNvPr id="224" name="Grafik 12" descr="Grafik 12"/>
          <p:cNvPicPr>
            <a:picLocks noChangeAspect="1"/>
          </p:cNvPicPr>
          <p:nvPr/>
        </p:nvPicPr>
        <p:blipFill>
          <a:blip r:embed="rId3">
            <a:extLst/>
          </a:blip>
          <a:srcRect t="5035" b="18876"/>
          <a:stretch>
            <a:fillRect/>
          </a:stretch>
        </p:blipFill>
        <p:spPr>
          <a:xfrm>
            <a:off x="4089298" y="3645022"/>
            <a:ext cx="3859951" cy="1628468"/>
          </a:xfrm>
          <a:prstGeom prst="rect">
            <a:avLst/>
          </a:prstGeom>
          <a:ln w="12700">
            <a:miter lim="400000"/>
          </a:ln>
        </p:spPr>
      </p:pic>
      <p:pic>
        <p:nvPicPr>
          <p:cNvPr id="225" name="Grafik 14" descr="Grafik 14"/>
          <p:cNvPicPr>
            <a:picLocks noChangeAspect="1"/>
          </p:cNvPicPr>
          <p:nvPr/>
        </p:nvPicPr>
        <p:blipFill>
          <a:blip r:embed="rId4">
            <a:extLst/>
          </a:blip>
          <a:srcRect t="6774"/>
          <a:stretch>
            <a:fillRect/>
          </a:stretch>
        </p:blipFill>
        <p:spPr>
          <a:xfrm>
            <a:off x="4139951" y="1988840"/>
            <a:ext cx="3793638" cy="154447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917954087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Titel 1"/>
          <p:cNvSpPr txBox="1">
            <a:spLocks noGrp="1"/>
          </p:cNvSpPr>
          <p:nvPr>
            <p:ph type="title"/>
          </p:nvPr>
        </p:nvSpPr>
        <p:spPr>
          <a:xfrm>
            <a:off x="745232" y="476672"/>
            <a:ext cx="5698978" cy="792090"/>
          </a:xfrm>
          <a:prstGeom prst="rect">
            <a:avLst/>
          </a:prstGeom>
        </p:spPr>
        <p:txBody>
          <a:bodyPr/>
          <a:lstStyle/>
          <a:p>
            <a:r>
              <a:t>Und Nun? Didaktisieren</a:t>
            </a:r>
          </a:p>
        </p:txBody>
      </p:sp>
      <p:pic>
        <p:nvPicPr>
          <p:cNvPr id="228" name="Grafik 4" descr="Grafik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67543" y="1844824"/>
            <a:ext cx="2540132" cy="3600635"/>
          </a:xfrm>
          <a:prstGeom prst="rect">
            <a:avLst/>
          </a:prstGeom>
          <a:ln w="12700">
            <a:miter lim="400000"/>
          </a:ln>
        </p:spPr>
      </p:pic>
      <p:pic>
        <p:nvPicPr>
          <p:cNvPr id="229" name="Grafik 11" descr="Grafik 11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292080" y="5373215"/>
            <a:ext cx="1835246" cy="444525"/>
          </a:xfrm>
          <a:prstGeom prst="rect">
            <a:avLst/>
          </a:prstGeom>
          <a:ln w="12700">
            <a:miter lim="400000"/>
          </a:ln>
        </p:spPr>
      </p:pic>
      <p:pic>
        <p:nvPicPr>
          <p:cNvPr id="230" name="Grafik 12" descr="Grafik 12"/>
          <p:cNvPicPr>
            <a:picLocks noChangeAspect="1"/>
          </p:cNvPicPr>
          <p:nvPr/>
        </p:nvPicPr>
        <p:blipFill>
          <a:blip r:embed="rId4">
            <a:extLst/>
          </a:blip>
          <a:srcRect t="5035" b="18876"/>
          <a:stretch>
            <a:fillRect/>
          </a:stretch>
        </p:blipFill>
        <p:spPr>
          <a:xfrm>
            <a:off x="4089298" y="3645022"/>
            <a:ext cx="3859951" cy="1628468"/>
          </a:xfrm>
          <a:prstGeom prst="rect">
            <a:avLst/>
          </a:prstGeom>
          <a:ln w="12700">
            <a:miter lim="400000"/>
          </a:ln>
        </p:spPr>
      </p:pic>
      <p:pic>
        <p:nvPicPr>
          <p:cNvPr id="231" name="Grafik 14" descr="Grafik 14"/>
          <p:cNvPicPr>
            <a:picLocks noChangeAspect="1"/>
          </p:cNvPicPr>
          <p:nvPr/>
        </p:nvPicPr>
        <p:blipFill>
          <a:blip r:embed="rId5">
            <a:extLst/>
          </a:blip>
          <a:srcRect t="6774"/>
          <a:stretch>
            <a:fillRect/>
          </a:stretch>
        </p:blipFill>
        <p:spPr>
          <a:xfrm>
            <a:off x="4139951" y="1988840"/>
            <a:ext cx="3793638" cy="154447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401423785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Titel 1"/>
          <p:cNvSpPr txBox="1">
            <a:spLocks noGrp="1"/>
          </p:cNvSpPr>
          <p:nvPr>
            <p:ph type="title"/>
          </p:nvPr>
        </p:nvSpPr>
        <p:spPr>
          <a:xfrm>
            <a:off x="745232" y="476672"/>
            <a:ext cx="5698978" cy="792090"/>
          </a:xfrm>
          <a:prstGeom prst="rect">
            <a:avLst/>
          </a:prstGeom>
        </p:spPr>
        <p:txBody>
          <a:bodyPr/>
          <a:lstStyle/>
          <a:p>
            <a:r>
              <a:t>Und Nun? Didaktisieren</a:t>
            </a:r>
          </a:p>
        </p:txBody>
      </p:sp>
      <p:sp>
        <p:nvSpPr>
          <p:cNvPr id="5" name="Rechteck 4"/>
          <p:cNvSpPr/>
          <p:nvPr/>
        </p:nvSpPr>
        <p:spPr>
          <a:xfrm>
            <a:off x="755576" y="3789040"/>
            <a:ext cx="2808312" cy="1656184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863588" y="3923840"/>
            <a:ext cx="2592288" cy="13234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2000" b="0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Bilder </a:t>
            </a: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2000" b="0" i="0" u="none" strike="noStrike" cap="none" spc="0" normalizeH="0" baseline="0" dirty="0" smtClean="0">
              <a:ln>
                <a:noFill/>
              </a:ln>
              <a:solidFill>
                <a:schemeClr val="bg1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e-DE" sz="2000" dirty="0" smtClean="0">
                <a:solidFill>
                  <a:schemeClr val="bg1"/>
                </a:solidFill>
              </a:rPr>
              <a:t>(urheberrechts- und datenschutzkonform)</a:t>
            </a:r>
            <a:endParaRPr kumimoji="0" lang="de-DE" sz="20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sym typeface="Helvetica"/>
            </a:endParaRPr>
          </a:p>
        </p:txBody>
      </p:sp>
      <p:sp>
        <p:nvSpPr>
          <p:cNvPr id="12" name="Rechteck 11"/>
          <p:cNvSpPr/>
          <p:nvPr/>
        </p:nvSpPr>
        <p:spPr>
          <a:xfrm>
            <a:off x="4391980" y="3784986"/>
            <a:ext cx="2808312" cy="1656184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4499992" y="3919786"/>
            <a:ext cx="2592288" cy="13234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2000" b="0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Export </a:t>
            </a: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2000" b="0" i="0" u="none" strike="noStrike" cap="none" spc="0" normalizeH="0" baseline="0" dirty="0" smtClean="0">
              <a:ln>
                <a:noFill/>
              </a:ln>
              <a:solidFill>
                <a:schemeClr val="bg1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e-DE" sz="2000" dirty="0" smtClean="0">
                <a:solidFill>
                  <a:schemeClr val="bg1"/>
                </a:solidFill>
              </a:rPr>
              <a:t>(drucken, digitale Weiterverarbeitung)</a:t>
            </a:r>
            <a:endParaRPr kumimoji="0" lang="de-DE" sz="20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sym typeface="Helvetica"/>
            </a:endParaRPr>
          </a:p>
        </p:txBody>
      </p:sp>
      <p:sp>
        <p:nvSpPr>
          <p:cNvPr id="14" name="Rechteck 13"/>
          <p:cNvSpPr/>
          <p:nvPr/>
        </p:nvSpPr>
        <p:spPr>
          <a:xfrm>
            <a:off x="4391980" y="1875275"/>
            <a:ext cx="2808312" cy="1656184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4499992" y="2010075"/>
            <a:ext cx="2592288" cy="13234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2000" b="0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Schlagwörter </a:t>
            </a: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2000" b="0" i="0" u="none" strike="noStrike" cap="none" spc="0" normalizeH="0" baseline="0" dirty="0" smtClean="0">
              <a:ln>
                <a:noFill/>
              </a:ln>
              <a:solidFill>
                <a:schemeClr val="bg1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e-DE" sz="2000" dirty="0" smtClean="0">
                <a:solidFill>
                  <a:schemeClr val="bg1"/>
                </a:solidFill>
              </a:rPr>
              <a:t>(Suchen &amp; Finden von Beiträgen)</a:t>
            </a:r>
            <a:endParaRPr kumimoji="0" lang="de-DE" sz="20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sym typeface="Helvetica"/>
            </a:endParaRPr>
          </a:p>
        </p:txBody>
      </p:sp>
      <p:sp>
        <p:nvSpPr>
          <p:cNvPr id="16" name="Rechteck 15"/>
          <p:cNvSpPr/>
          <p:nvPr/>
        </p:nvSpPr>
        <p:spPr>
          <a:xfrm>
            <a:off x="750398" y="1875275"/>
            <a:ext cx="2808312" cy="1656184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858410" y="2010075"/>
            <a:ext cx="2592288" cy="13234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2000" b="0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Rückmeldung</a:t>
            </a: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2000" b="0" i="0" u="none" strike="noStrike" cap="none" spc="0" normalizeH="0" baseline="0" dirty="0" smtClean="0">
              <a:ln>
                <a:noFill/>
              </a:ln>
              <a:solidFill>
                <a:schemeClr val="bg1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e-DE" sz="2000" dirty="0" smtClean="0">
                <a:solidFill>
                  <a:schemeClr val="bg1"/>
                </a:solidFill>
              </a:rPr>
              <a:t>(farblich hervorgehoben)</a:t>
            </a:r>
            <a:endParaRPr kumimoji="0" lang="de-DE" sz="20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27285120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12" grpId="0" animBg="1"/>
      <p:bldP spid="13" grpId="0"/>
      <p:bldP spid="14" grpId="0" animBg="1"/>
      <p:bldP spid="15" grpId="0"/>
      <p:bldP spid="16" grpId="0" animBg="1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Titel 1"/>
          <p:cNvSpPr txBox="1">
            <a:spLocks noGrp="1"/>
          </p:cNvSpPr>
          <p:nvPr>
            <p:ph type="title"/>
          </p:nvPr>
        </p:nvSpPr>
        <p:spPr>
          <a:xfrm>
            <a:off x="745232" y="476672"/>
            <a:ext cx="5698978" cy="792090"/>
          </a:xfrm>
          <a:prstGeom prst="rect">
            <a:avLst/>
          </a:prstGeom>
        </p:spPr>
        <p:txBody>
          <a:bodyPr/>
          <a:lstStyle/>
          <a:p>
            <a:r>
              <a:t>Und Nun? Mehr Wörter</a:t>
            </a:r>
          </a:p>
        </p:txBody>
      </p:sp>
      <p:pic>
        <p:nvPicPr>
          <p:cNvPr id="234" name="Grafik 3" descr="Grafik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06362" y="2060848"/>
            <a:ext cx="6331276" cy="723939"/>
          </a:xfrm>
          <a:prstGeom prst="rect">
            <a:avLst/>
          </a:prstGeom>
          <a:ln w="12700">
            <a:miter lim="400000"/>
          </a:ln>
        </p:spPr>
      </p:pic>
      <p:sp>
        <p:nvSpPr>
          <p:cNvPr id="235" name="Textfeld 4"/>
          <p:cNvSpPr txBox="1"/>
          <p:nvPr/>
        </p:nvSpPr>
        <p:spPr>
          <a:xfrm>
            <a:off x="1406362" y="3284982"/>
            <a:ext cx="3021623" cy="11582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3600">
                <a:solidFill>
                  <a:srgbClr val="337AB7"/>
                </a:solidFill>
                <a:latin typeface="+mj-lt"/>
                <a:ea typeface="+mj-ea"/>
                <a:cs typeface="+mj-cs"/>
                <a:sym typeface="Calibri"/>
              </a:defRPr>
            </a:pPr>
            <a:r>
              <a:t>IDeRBlog</a:t>
            </a:r>
          </a:p>
          <a:p>
            <a:pPr>
              <a:defRPr sz="3600">
                <a:solidFill>
                  <a:srgbClr val="337AB7"/>
                </a:solidFill>
                <a:latin typeface="+mj-lt"/>
                <a:ea typeface="+mj-ea"/>
                <a:cs typeface="+mj-cs"/>
                <a:sym typeface="Calibri"/>
              </a:defRPr>
            </a:pPr>
            <a:r>
              <a:t>500 Wörter</a:t>
            </a:r>
          </a:p>
        </p:txBody>
      </p:sp>
    </p:spTree>
    <p:extLst>
      <p:ext uri="{BB962C8B-B14F-4D97-AF65-F5344CB8AC3E}">
        <p14:creationId xmlns:p14="http://schemas.microsoft.com/office/powerpoint/2010/main" val="4025404870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Titel 1"/>
          <p:cNvSpPr txBox="1">
            <a:spLocks noGrp="1"/>
          </p:cNvSpPr>
          <p:nvPr>
            <p:ph type="title"/>
          </p:nvPr>
        </p:nvSpPr>
        <p:spPr>
          <a:xfrm>
            <a:off x="745232" y="476672"/>
            <a:ext cx="5698978" cy="792090"/>
          </a:xfrm>
          <a:prstGeom prst="rect">
            <a:avLst/>
          </a:prstGeom>
        </p:spPr>
        <p:txBody>
          <a:bodyPr/>
          <a:lstStyle/>
          <a:p>
            <a:r>
              <a:t>Und Nun? Mehr Wörter</a:t>
            </a:r>
          </a:p>
        </p:txBody>
      </p:sp>
      <p:pic>
        <p:nvPicPr>
          <p:cNvPr id="238" name="Grafik 3" descr="Grafik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06362" y="2060848"/>
            <a:ext cx="6331276" cy="723939"/>
          </a:xfrm>
          <a:prstGeom prst="rect">
            <a:avLst/>
          </a:prstGeom>
          <a:ln w="12700">
            <a:miter lim="400000"/>
          </a:ln>
        </p:spPr>
      </p:pic>
      <p:sp>
        <p:nvSpPr>
          <p:cNvPr id="239" name="Textfeld 4"/>
          <p:cNvSpPr txBox="1"/>
          <p:nvPr/>
        </p:nvSpPr>
        <p:spPr>
          <a:xfrm>
            <a:off x="1406362" y="3284982"/>
            <a:ext cx="3021623" cy="11582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3600">
                <a:solidFill>
                  <a:srgbClr val="337AB7"/>
                </a:solidFill>
                <a:latin typeface="+mj-lt"/>
                <a:ea typeface="+mj-ea"/>
                <a:cs typeface="+mj-cs"/>
                <a:sym typeface="Calibri"/>
              </a:defRPr>
            </a:pPr>
            <a:r>
              <a:rPr dirty="0" err="1" smtClean="0"/>
              <a:t>IDeRBlog</a:t>
            </a:r>
            <a:endParaRPr dirty="0" smtClean="0"/>
          </a:p>
          <a:p>
            <a:pPr>
              <a:defRPr sz="3600">
                <a:solidFill>
                  <a:srgbClr val="337AB7"/>
                </a:solidFill>
                <a:latin typeface="+mj-lt"/>
                <a:ea typeface="+mj-ea"/>
                <a:cs typeface="+mj-cs"/>
                <a:sym typeface="Calibri"/>
              </a:defRPr>
            </a:pPr>
            <a:r>
              <a:rPr dirty="0" smtClean="0"/>
              <a:t>500 </a:t>
            </a:r>
            <a:r>
              <a:rPr dirty="0" err="1" smtClean="0"/>
              <a:t>Wörter</a:t>
            </a:r>
            <a:endParaRPr dirty="0"/>
          </a:p>
        </p:txBody>
      </p:sp>
      <p:sp>
        <p:nvSpPr>
          <p:cNvPr id="240" name="Textfeld 5"/>
          <p:cNvSpPr txBox="1"/>
          <p:nvPr/>
        </p:nvSpPr>
        <p:spPr>
          <a:xfrm>
            <a:off x="5004048" y="3268216"/>
            <a:ext cx="2805599" cy="11582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3600">
                <a:solidFill>
                  <a:srgbClr val="337AB7"/>
                </a:solidFill>
                <a:latin typeface="+mj-lt"/>
                <a:ea typeface="+mj-ea"/>
                <a:cs typeface="+mj-cs"/>
                <a:sym typeface="Calibri"/>
              </a:defRPr>
            </a:pPr>
            <a:r>
              <a:t>IDeRBlog ii</a:t>
            </a:r>
          </a:p>
          <a:p>
            <a:pPr>
              <a:defRPr sz="3600">
                <a:solidFill>
                  <a:srgbClr val="337AB7"/>
                </a:solidFill>
                <a:latin typeface="+mj-lt"/>
                <a:ea typeface="+mj-ea"/>
                <a:cs typeface="+mj-cs"/>
                <a:sym typeface="Calibri"/>
              </a:defRPr>
            </a:pPr>
            <a:r>
              <a:t>1200 Wörter</a:t>
            </a:r>
          </a:p>
        </p:txBody>
      </p:sp>
    </p:spTree>
    <p:extLst>
      <p:ext uri="{BB962C8B-B14F-4D97-AF65-F5344CB8AC3E}">
        <p14:creationId xmlns:p14="http://schemas.microsoft.com/office/powerpoint/2010/main" val="4054536380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Larissa">
  <a:themeElements>
    <a:clrScheme name="Larissa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Larissa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Larissa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288</Words>
  <Application>Microsoft Office PowerPoint</Application>
  <PresentationFormat>Bildschirmpräsentation (4:3)</PresentationFormat>
  <Paragraphs>100</Paragraphs>
  <Slides>22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22</vt:i4>
      </vt:variant>
    </vt:vector>
  </HeadingPairs>
  <TitlesOfParts>
    <vt:vector size="23" baseType="lpstr">
      <vt:lpstr>Larissa</vt:lpstr>
      <vt:lpstr>IDeRBlog ii</vt:lpstr>
      <vt:lpstr>Programm</vt:lpstr>
      <vt:lpstr>Was bisher geschah?</vt:lpstr>
      <vt:lpstr>Und Nun? Didaktisieren</vt:lpstr>
      <vt:lpstr>Und Nun? Didaktisieren</vt:lpstr>
      <vt:lpstr>Und Nun? Didaktisieren</vt:lpstr>
      <vt:lpstr>Und Nun? Didaktisieren</vt:lpstr>
      <vt:lpstr>Und Nun? Mehr Wörter</vt:lpstr>
      <vt:lpstr>Und Nun? Mehr Wörter</vt:lpstr>
      <vt:lpstr>Und Nun? Mehr Wörter</vt:lpstr>
      <vt:lpstr>Und Nun? Mehr Wörter</vt:lpstr>
      <vt:lpstr>Und Nun? Eigene Übungen</vt:lpstr>
      <vt:lpstr>Und Nun? Eigene Übungen</vt:lpstr>
      <vt:lpstr>Und Nun? Nutzergruppen erweitern</vt:lpstr>
      <vt:lpstr>Und Nun? Nutzergruppen erweitern</vt:lpstr>
      <vt:lpstr>Und Nun? In den Unterricht</vt:lpstr>
      <vt:lpstr>Und Nun? In den Unterricht</vt:lpstr>
      <vt:lpstr>Und Nun? In den Unterricht</vt:lpstr>
      <vt:lpstr>Und Nun? Termine</vt:lpstr>
      <vt:lpstr>Fragen und Anmerkungen?</vt:lpstr>
      <vt:lpstr>Vielen Dank für Ihre Aufmerksamkeit</vt:lpstr>
      <vt:lpstr>Bildnachweis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IDeRBlog</dc:title>
  <dc:creator>Gros Michael (LPM)</dc:creator>
  <cp:lastModifiedBy>Windows-Benutzer</cp:lastModifiedBy>
  <cp:revision>19</cp:revision>
  <dcterms:modified xsi:type="dcterms:W3CDTF">2019-01-14T09:45:46Z</dcterms:modified>
</cp:coreProperties>
</file>